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3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1" r:id="rId19"/>
    <p:sldId id="282" r:id="rId20"/>
    <p:sldId id="283" r:id="rId21"/>
    <p:sldId id="280" r:id="rId22"/>
    <p:sldId id="28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37C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7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424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38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1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063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70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28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4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3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0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8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9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95ACE-967A-44B8-84CB-AF094D8C9D5B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7A3B5-07AE-4728-B726-DD7A955F8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476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hyperlink" Target="https://www.google.com/search?sca_esv=573962864&amp;rlz=1C1GCEB_enUS980US982&amp;q=Thomas+Dohmke&amp;stick=H4sIAAAAAAAAAONgVuLVT9c3NCzKKIwvz02xeMRowS3w8sc9YSn9SWtOXmPU5OIKzsgvd80rySypFJLmYoOyBKX4uVB18ixi5Q3JyM9NLFZwyc_IzU4FAJQIei9cAAAA&amp;sa=X&amp;sqi=2&amp;ved=2ahUKEwit_OPGlP2BAxU1k2oFHSqxB6cQzIcDKAB6BAg2EAE" TargetMode="External"/><Relationship Id="rId18" Type="http://schemas.openxmlformats.org/officeDocument/2006/relationships/image" Target="../media/image16.jpg"/><Relationship Id="rId26" Type="http://schemas.openxmlformats.org/officeDocument/2006/relationships/image" Target="../media/image24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17" Type="http://schemas.openxmlformats.org/officeDocument/2006/relationships/image" Target="../media/image15.jpg"/><Relationship Id="rId25" Type="http://schemas.openxmlformats.org/officeDocument/2006/relationships/image" Target="../media/image23.jp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24" Type="http://schemas.openxmlformats.org/officeDocument/2006/relationships/image" Target="../media/image22.png"/><Relationship Id="rId5" Type="http://schemas.openxmlformats.org/officeDocument/2006/relationships/image" Target="../media/image4.jpg"/><Relationship Id="rId15" Type="http://schemas.openxmlformats.org/officeDocument/2006/relationships/image" Target="../media/image13.jpg"/><Relationship Id="rId23" Type="http://schemas.openxmlformats.org/officeDocument/2006/relationships/image" Target="../media/image21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13" Type="http://schemas.openxmlformats.org/officeDocument/2006/relationships/image" Target="../media/image137.jpg"/><Relationship Id="rId3" Type="http://schemas.openxmlformats.org/officeDocument/2006/relationships/image" Target="../media/image54.jpg"/><Relationship Id="rId7" Type="http://schemas.openxmlformats.org/officeDocument/2006/relationships/image" Target="../media/image132.png"/><Relationship Id="rId12" Type="http://schemas.openxmlformats.org/officeDocument/2006/relationships/image" Target="../media/image13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5.png"/><Relationship Id="rId5" Type="http://schemas.openxmlformats.org/officeDocument/2006/relationships/image" Target="../media/image130.jpeg"/><Relationship Id="rId10" Type="http://schemas.openxmlformats.org/officeDocument/2006/relationships/image" Target="../media/image134.png"/><Relationship Id="rId4" Type="http://schemas.openxmlformats.org/officeDocument/2006/relationships/image" Target="../media/image129.jpeg"/><Relationship Id="rId9" Type="http://schemas.openxmlformats.org/officeDocument/2006/relationships/image" Target="../media/image95.jpg"/><Relationship Id="rId14" Type="http://schemas.openxmlformats.org/officeDocument/2006/relationships/image" Target="../media/image13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jpeg"/><Relationship Id="rId18" Type="http://schemas.openxmlformats.org/officeDocument/2006/relationships/image" Target="../media/image155.jpeg"/><Relationship Id="rId3" Type="http://schemas.openxmlformats.org/officeDocument/2006/relationships/image" Target="../media/image140.jpg"/><Relationship Id="rId21" Type="http://schemas.openxmlformats.org/officeDocument/2006/relationships/image" Target="../media/image158.jpg"/><Relationship Id="rId7" Type="http://schemas.openxmlformats.org/officeDocument/2006/relationships/image" Target="../media/image144.jpg"/><Relationship Id="rId12" Type="http://schemas.openxmlformats.org/officeDocument/2006/relationships/image" Target="../media/image149.jpg"/><Relationship Id="rId17" Type="http://schemas.openxmlformats.org/officeDocument/2006/relationships/image" Target="../media/image154.jpeg"/><Relationship Id="rId2" Type="http://schemas.openxmlformats.org/officeDocument/2006/relationships/image" Target="../media/image139.jpg"/><Relationship Id="rId16" Type="http://schemas.openxmlformats.org/officeDocument/2006/relationships/image" Target="../media/image153.png"/><Relationship Id="rId20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jpg"/><Relationship Id="rId15" Type="http://schemas.openxmlformats.org/officeDocument/2006/relationships/image" Target="../media/image152.png"/><Relationship Id="rId10" Type="http://schemas.openxmlformats.org/officeDocument/2006/relationships/image" Target="../media/image147.jpeg"/><Relationship Id="rId19" Type="http://schemas.openxmlformats.org/officeDocument/2006/relationships/image" Target="../media/image156.jpg"/><Relationship Id="rId4" Type="http://schemas.openxmlformats.org/officeDocument/2006/relationships/image" Target="../media/image141.jpg"/><Relationship Id="rId9" Type="http://schemas.openxmlformats.org/officeDocument/2006/relationships/image" Target="../media/image146.png"/><Relationship Id="rId14" Type="http://schemas.openxmlformats.org/officeDocument/2006/relationships/image" Target="../media/image15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g"/><Relationship Id="rId13" Type="http://schemas.openxmlformats.org/officeDocument/2006/relationships/image" Target="../media/image169.jpg"/><Relationship Id="rId18" Type="http://schemas.openxmlformats.org/officeDocument/2006/relationships/image" Target="../media/image174.jpeg"/><Relationship Id="rId3" Type="http://schemas.openxmlformats.org/officeDocument/2006/relationships/image" Target="../media/image160.jpeg"/><Relationship Id="rId21" Type="http://schemas.openxmlformats.org/officeDocument/2006/relationships/hyperlink" Target="https://sv.findagrave.com/memorial/255582669/louis-vincent-gerstner" TargetMode="External"/><Relationship Id="rId7" Type="http://schemas.openxmlformats.org/officeDocument/2006/relationships/image" Target="../media/image164.jpg"/><Relationship Id="rId12" Type="http://schemas.openxmlformats.org/officeDocument/2006/relationships/image" Target="../media/image157.png"/><Relationship Id="rId17" Type="http://schemas.openxmlformats.org/officeDocument/2006/relationships/image" Target="../media/image173.png"/><Relationship Id="rId2" Type="http://schemas.openxmlformats.org/officeDocument/2006/relationships/image" Target="../media/image159.jpg"/><Relationship Id="rId16" Type="http://schemas.openxmlformats.org/officeDocument/2006/relationships/image" Target="../media/image172.jpeg"/><Relationship Id="rId20" Type="http://schemas.openxmlformats.org/officeDocument/2006/relationships/image" Target="../media/image1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g"/><Relationship Id="rId11" Type="http://schemas.openxmlformats.org/officeDocument/2006/relationships/image" Target="../media/image168.png"/><Relationship Id="rId24" Type="http://schemas.openxmlformats.org/officeDocument/2006/relationships/image" Target="../media/image179.jpg"/><Relationship Id="rId5" Type="http://schemas.openxmlformats.org/officeDocument/2006/relationships/image" Target="../media/image162.jpeg"/><Relationship Id="rId15" Type="http://schemas.openxmlformats.org/officeDocument/2006/relationships/image" Target="../media/image171.jpeg"/><Relationship Id="rId23" Type="http://schemas.openxmlformats.org/officeDocument/2006/relationships/image" Target="../media/image178.jpg"/><Relationship Id="rId10" Type="http://schemas.openxmlformats.org/officeDocument/2006/relationships/image" Target="../media/image167.jpg"/><Relationship Id="rId19" Type="http://schemas.openxmlformats.org/officeDocument/2006/relationships/image" Target="../media/image175.jpeg"/><Relationship Id="rId4" Type="http://schemas.openxmlformats.org/officeDocument/2006/relationships/image" Target="../media/image161.jpg"/><Relationship Id="rId9" Type="http://schemas.openxmlformats.org/officeDocument/2006/relationships/image" Target="../media/image166.jpg"/><Relationship Id="rId14" Type="http://schemas.openxmlformats.org/officeDocument/2006/relationships/image" Target="../media/image170.jpg"/><Relationship Id="rId22" Type="http://schemas.openxmlformats.org/officeDocument/2006/relationships/image" Target="../media/image1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g"/><Relationship Id="rId13" Type="http://schemas.openxmlformats.org/officeDocument/2006/relationships/image" Target="../media/image185.jpg"/><Relationship Id="rId18" Type="http://schemas.openxmlformats.org/officeDocument/2006/relationships/image" Target="../media/image189.jpg"/><Relationship Id="rId26" Type="http://schemas.openxmlformats.org/officeDocument/2006/relationships/image" Target="../media/image196.jpg"/><Relationship Id="rId3" Type="http://schemas.openxmlformats.org/officeDocument/2006/relationships/image" Target="../media/image160.jpeg"/><Relationship Id="rId21" Type="http://schemas.openxmlformats.org/officeDocument/2006/relationships/image" Target="../media/image192.jpeg"/><Relationship Id="rId7" Type="http://schemas.openxmlformats.org/officeDocument/2006/relationships/image" Target="../media/image164.jpg"/><Relationship Id="rId12" Type="http://schemas.openxmlformats.org/officeDocument/2006/relationships/image" Target="../media/image184.jpg"/><Relationship Id="rId17" Type="http://schemas.openxmlformats.org/officeDocument/2006/relationships/image" Target="../media/image188.jpg"/><Relationship Id="rId25" Type="http://schemas.openxmlformats.org/officeDocument/2006/relationships/image" Target="../media/image195.jpeg"/><Relationship Id="rId2" Type="http://schemas.openxmlformats.org/officeDocument/2006/relationships/image" Target="../media/image159.jpg"/><Relationship Id="rId16" Type="http://schemas.openxmlformats.org/officeDocument/2006/relationships/image" Target="../media/image187.jpg"/><Relationship Id="rId20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g"/><Relationship Id="rId11" Type="http://schemas.openxmlformats.org/officeDocument/2006/relationships/image" Target="../media/image183.jpg"/><Relationship Id="rId24" Type="http://schemas.openxmlformats.org/officeDocument/2006/relationships/image" Target="../media/image173.png"/><Relationship Id="rId5" Type="http://schemas.openxmlformats.org/officeDocument/2006/relationships/image" Target="../media/image162.jpeg"/><Relationship Id="rId15" Type="http://schemas.openxmlformats.org/officeDocument/2006/relationships/image" Target="../media/image186.jpg"/><Relationship Id="rId23" Type="http://schemas.openxmlformats.org/officeDocument/2006/relationships/image" Target="../media/image194.jpg"/><Relationship Id="rId10" Type="http://schemas.openxmlformats.org/officeDocument/2006/relationships/image" Target="../media/image182.jpg"/><Relationship Id="rId19" Type="http://schemas.openxmlformats.org/officeDocument/2006/relationships/image" Target="../media/image190.jpg"/><Relationship Id="rId4" Type="http://schemas.openxmlformats.org/officeDocument/2006/relationships/image" Target="../media/image161.jpg"/><Relationship Id="rId9" Type="http://schemas.openxmlformats.org/officeDocument/2006/relationships/image" Target="../media/image181.jpeg"/><Relationship Id="rId14" Type="http://schemas.openxmlformats.org/officeDocument/2006/relationships/image" Target="../media/image107.jpg"/><Relationship Id="rId22" Type="http://schemas.openxmlformats.org/officeDocument/2006/relationships/image" Target="../media/image193.jpg"/><Relationship Id="rId27" Type="http://schemas.openxmlformats.org/officeDocument/2006/relationships/image" Target="../media/image165.jpg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0.jpeg"/><Relationship Id="rId21" Type="http://schemas.openxmlformats.org/officeDocument/2006/relationships/image" Target="../media/image215.png"/><Relationship Id="rId42" Type="http://schemas.openxmlformats.org/officeDocument/2006/relationships/image" Target="../media/image233.jpg"/><Relationship Id="rId47" Type="http://schemas.openxmlformats.org/officeDocument/2006/relationships/hyperlink" Target="https://en.wikipedia.org/wiki/Christine_Lagarde" TargetMode="External"/><Relationship Id="rId63" Type="http://schemas.openxmlformats.org/officeDocument/2006/relationships/image" Target="../media/image253.jpg"/><Relationship Id="rId68" Type="http://schemas.openxmlformats.org/officeDocument/2006/relationships/image" Target="../media/image258.png"/><Relationship Id="rId2" Type="http://schemas.openxmlformats.org/officeDocument/2006/relationships/image" Target="../media/image197.jpg"/><Relationship Id="rId16" Type="http://schemas.openxmlformats.org/officeDocument/2006/relationships/image" Target="../media/image211.jpg"/><Relationship Id="rId29" Type="http://schemas.openxmlformats.org/officeDocument/2006/relationships/image" Target="../media/image223.png"/><Relationship Id="rId11" Type="http://schemas.openxmlformats.org/officeDocument/2006/relationships/image" Target="../media/image206.jpg"/><Relationship Id="rId24" Type="http://schemas.openxmlformats.org/officeDocument/2006/relationships/image" Target="../media/image218.jpg"/><Relationship Id="rId32" Type="http://schemas.openxmlformats.org/officeDocument/2006/relationships/image" Target="../media/image107.jpg"/><Relationship Id="rId37" Type="http://schemas.openxmlformats.org/officeDocument/2006/relationships/image" Target="../media/image54.jpg"/><Relationship Id="rId40" Type="http://schemas.openxmlformats.org/officeDocument/2006/relationships/image" Target="../media/image231.jpg"/><Relationship Id="rId45" Type="http://schemas.openxmlformats.org/officeDocument/2006/relationships/image" Target="../media/image236.jpeg"/><Relationship Id="rId53" Type="http://schemas.openxmlformats.org/officeDocument/2006/relationships/image" Target="../media/image243.jpg"/><Relationship Id="rId58" Type="http://schemas.openxmlformats.org/officeDocument/2006/relationships/image" Target="../media/image248.jpeg"/><Relationship Id="rId66" Type="http://schemas.openxmlformats.org/officeDocument/2006/relationships/image" Target="../media/image256.jpeg"/><Relationship Id="rId74" Type="http://schemas.openxmlformats.org/officeDocument/2006/relationships/image" Target="../media/image264.png"/><Relationship Id="rId5" Type="http://schemas.openxmlformats.org/officeDocument/2006/relationships/image" Target="../media/image200.jpg"/><Relationship Id="rId61" Type="http://schemas.openxmlformats.org/officeDocument/2006/relationships/image" Target="../media/image251.jpg"/><Relationship Id="rId19" Type="http://schemas.openxmlformats.org/officeDocument/2006/relationships/image" Target="../media/image213.jpeg"/><Relationship Id="rId14" Type="http://schemas.openxmlformats.org/officeDocument/2006/relationships/image" Target="../media/image209.jpeg"/><Relationship Id="rId22" Type="http://schemas.openxmlformats.org/officeDocument/2006/relationships/image" Target="../media/image216.jpg"/><Relationship Id="rId27" Type="http://schemas.openxmlformats.org/officeDocument/2006/relationships/image" Target="../media/image221.jpeg"/><Relationship Id="rId30" Type="http://schemas.openxmlformats.org/officeDocument/2006/relationships/image" Target="../media/image224.png"/><Relationship Id="rId35" Type="http://schemas.openxmlformats.org/officeDocument/2006/relationships/image" Target="../media/image228.jpg"/><Relationship Id="rId43" Type="http://schemas.openxmlformats.org/officeDocument/2006/relationships/image" Target="../media/image234.jpg"/><Relationship Id="rId48" Type="http://schemas.openxmlformats.org/officeDocument/2006/relationships/image" Target="../media/image238.jpeg"/><Relationship Id="rId56" Type="http://schemas.openxmlformats.org/officeDocument/2006/relationships/image" Target="../media/image246.jpg"/><Relationship Id="rId64" Type="http://schemas.openxmlformats.org/officeDocument/2006/relationships/image" Target="../media/image254.jpg"/><Relationship Id="rId69" Type="http://schemas.openxmlformats.org/officeDocument/2006/relationships/image" Target="../media/image259.jpg"/><Relationship Id="rId8" Type="http://schemas.openxmlformats.org/officeDocument/2006/relationships/image" Target="../media/image203.jpg"/><Relationship Id="rId51" Type="http://schemas.openxmlformats.org/officeDocument/2006/relationships/image" Target="../media/image241.png"/><Relationship Id="rId72" Type="http://schemas.openxmlformats.org/officeDocument/2006/relationships/image" Target="../media/image262.jpg"/><Relationship Id="rId3" Type="http://schemas.openxmlformats.org/officeDocument/2006/relationships/image" Target="../media/image198.jpg"/><Relationship Id="rId12" Type="http://schemas.openxmlformats.org/officeDocument/2006/relationships/image" Target="../media/image207.jpeg"/><Relationship Id="rId17" Type="http://schemas.openxmlformats.org/officeDocument/2006/relationships/image" Target="../media/image212.png"/><Relationship Id="rId25" Type="http://schemas.openxmlformats.org/officeDocument/2006/relationships/image" Target="../media/image219.jpeg"/><Relationship Id="rId33" Type="http://schemas.openxmlformats.org/officeDocument/2006/relationships/image" Target="../media/image226.png"/><Relationship Id="rId38" Type="http://schemas.openxmlformats.org/officeDocument/2006/relationships/image" Target="../media/image230.jpeg"/><Relationship Id="rId46" Type="http://schemas.openxmlformats.org/officeDocument/2006/relationships/image" Target="../media/image237.jpg"/><Relationship Id="rId59" Type="http://schemas.openxmlformats.org/officeDocument/2006/relationships/image" Target="../media/image249.jpg"/><Relationship Id="rId67" Type="http://schemas.openxmlformats.org/officeDocument/2006/relationships/image" Target="../media/image257.png"/><Relationship Id="rId20" Type="http://schemas.openxmlformats.org/officeDocument/2006/relationships/image" Target="../media/image214.png"/><Relationship Id="rId41" Type="http://schemas.openxmlformats.org/officeDocument/2006/relationships/image" Target="../media/image232.jpg"/><Relationship Id="rId54" Type="http://schemas.openxmlformats.org/officeDocument/2006/relationships/image" Target="../media/image244.png"/><Relationship Id="rId62" Type="http://schemas.openxmlformats.org/officeDocument/2006/relationships/image" Target="../media/image252.jpeg"/><Relationship Id="rId70" Type="http://schemas.openxmlformats.org/officeDocument/2006/relationships/image" Target="../media/image260.jpg"/><Relationship Id="rId75" Type="http://schemas.openxmlformats.org/officeDocument/2006/relationships/image" Target="../media/image2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15" Type="http://schemas.openxmlformats.org/officeDocument/2006/relationships/image" Target="../media/image210.png"/><Relationship Id="rId23" Type="http://schemas.openxmlformats.org/officeDocument/2006/relationships/image" Target="../media/image217.png"/><Relationship Id="rId28" Type="http://schemas.openxmlformats.org/officeDocument/2006/relationships/image" Target="../media/image222.png"/><Relationship Id="rId36" Type="http://schemas.openxmlformats.org/officeDocument/2006/relationships/image" Target="../media/image229.png"/><Relationship Id="rId49" Type="http://schemas.openxmlformats.org/officeDocument/2006/relationships/image" Target="../media/image239.jpg"/><Relationship Id="rId57" Type="http://schemas.openxmlformats.org/officeDocument/2006/relationships/image" Target="../media/image247.jpg"/><Relationship Id="rId10" Type="http://schemas.openxmlformats.org/officeDocument/2006/relationships/image" Target="../media/image205.jpeg"/><Relationship Id="rId31" Type="http://schemas.openxmlformats.org/officeDocument/2006/relationships/image" Target="../media/image225.jpeg"/><Relationship Id="rId44" Type="http://schemas.openxmlformats.org/officeDocument/2006/relationships/image" Target="../media/image235.jpg"/><Relationship Id="rId52" Type="http://schemas.openxmlformats.org/officeDocument/2006/relationships/image" Target="../media/image242.png"/><Relationship Id="rId60" Type="http://schemas.openxmlformats.org/officeDocument/2006/relationships/image" Target="../media/image250.jpg"/><Relationship Id="rId65" Type="http://schemas.openxmlformats.org/officeDocument/2006/relationships/image" Target="../media/image255.jpg"/><Relationship Id="rId73" Type="http://schemas.openxmlformats.org/officeDocument/2006/relationships/image" Target="../media/image263.jpg"/><Relationship Id="rId4" Type="http://schemas.openxmlformats.org/officeDocument/2006/relationships/image" Target="../media/image199.jpg"/><Relationship Id="rId9" Type="http://schemas.openxmlformats.org/officeDocument/2006/relationships/image" Target="../media/image204.jpg"/><Relationship Id="rId13" Type="http://schemas.openxmlformats.org/officeDocument/2006/relationships/image" Target="../media/image208.jpg"/><Relationship Id="rId18" Type="http://schemas.openxmlformats.org/officeDocument/2006/relationships/hyperlink" Target="https://en.wikipedia.org/wiki/Bochum" TargetMode="External"/><Relationship Id="rId39" Type="http://schemas.openxmlformats.org/officeDocument/2006/relationships/image" Target="../media/image186.jpg"/><Relationship Id="rId34" Type="http://schemas.openxmlformats.org/officeDocument/2006/relationships/image" Target="../media/image227.jpeg"/><Relationship Id="rId50" Type="http://schemas.openxmlformats.org/officeDocument/2006/relationships/image" Target="../media/image240.jpg"/><Relationship Id="rId55" Type="http://schemas.openxmlformats.org/officeDocument/2006/relationships/image" Target="../media/image245.jpg"/><Relationship Id="rId7" Type="http://schemas.openxmlformats.org/officeDocument/2006/relationships/image" Target="../media/image202.png"/><Relationship Id="rId71" Type="http://schemas.openxmlformats.org/officeDocument/2006/relationships/image" Target="../media/image26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2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jpg"/><Relationship Id="rId13" Type="http://schemas.openxmlformats.org/officeDocument/2006/relationships/image" Target="../media/image278.jpg"/><Relationship Id="rId3" Type="http://schemas.openxmlformats.org/officeDocument/2006/relationships/image" Target="../media/image269.jpg"/><Relationship Id="rId7" Type="http://schemas.openxmlformats.org/officeDocument/2006/relationships/image" Target="../media/image273.jpg"/><Relationship Id="rId12" Type="http://schemas.openxmlformats.org/officeDocument/2006/relationships/image" Target="../media/image277.jpe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jpg"/><Relationship Id="rId11" Type="http://schemas.openxmlformats.org/officeDocument/2006/relationships/image" Target="../media/image276.jpg"/><Relationship Id="rId5" Type="http://schemas.openxmlformats.org/officeDocument/2006/relationships/image" Target="../media/image271.png"/><Relationship Id="rId10" Type="http://schemas.openxmlformats.org/officeDocument/2006/relationships/image" Target="../media/image54.jpg"/><Relationship Id="rId4" Type="http://schemas.openxmlformats.org/officeDocument/2006/relationships/image" Target="../media/image270.jpg"/><Relationship Id="rId9" Type="http://schemas.openxmlformats.org/officeDocument/2006/relationships/image" Target="../media/image275.jpg"/><Relationship Id="rId14" Type="http://schemas.openxmlformats.org/officeDocument/2006/relationships/image" Target="../media/image27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png"/><Relationship Id="rId13" Type="http://schemas.openxmlformats.org/officeDocument/2006/relationships/image" Target="../media/image289.jpg"/><Relationship Id="rId3" Type="http://schemas.openxmlformats.org/officeDocument/2006/relationships/image" Target="../media/image281.jpg"/><Relationship Id="rId7" Type="http://schemas.openxmlformats.org/officeDocument/2006/relationships/image" Target="../media/image183.jpg"/><Relationship Id="rId12" Type="http://schemas.openxmlformats.org/officeDocument/2006/relationships/image" Target="../media/image288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jpg"/><Relationship Id="rId11" Type="http://schemas.openxmlformats.org/officeDocument/2006/relationships/image" Target="../media/image23.jpg"/><Relationship Id="rId5" Type="http://schemas.openxmlformats.org/officeDocument/2006/relationships/image" Target="../media/image283.png"/><Relationship Id="rId10" Type="http://schemas.openxmlformats.org/officeDocument/2006/relationships/image" Target="../media/image287.jpg"/><Relationship Id="rId4" Type="http://schemas.openxmlformats.org/officeDocument/2006/relationships/image" Target="../media/image282.jpg"/><Relationship Id="rId9" Type="http://schemas.openxmlformats.org/officeDocument/2006/relationships/image" Target="../media/image28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jpg"/><Relationship Id="rId3" Type="http://schemas.openxmlformats.org/officeDocument/2006/relationships/image" Target="../media/image284.jpg"/><Relationship Id="rId7" Type="http://schemas.openxmlformats.org/officeDocument/2006/relationships/image" Target="../media/image286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8.png"/><Relationship Id="rId4" Type="http://schemas.openxmlformats.org/officeDocument/2006/relationships/image" Target="../media/image290.jpg"/><Relationship Id="rId9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6.jpg"/><Relationship Id="rId13" Type="http://schemas.openxmlformats.org/officeDocument/2006/relationships/image" Target="../media/image301.jpg"/><Relationship Id="rId3" Type="http://schemas.openxmlformats.org/officeDocument/2006/relationships/image" Target="../media/image292.png"/><Relationship Id="rId7" Type="http://schemas.openxmlformats.org/officeDocument/2006/relationships/image" Target="../media/image206.jpg"/><Relationship Id="rId12" Type="http://schemas.openxmlformats.org/officeDocument/2006/relationships/image" Target="../media/image300.jpg"/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jpg"/><Relationship Id="rId11" Type="http://schemas.openxmlformats.org/officeDocument/2006/relationships/image" Target="../media/image299.jpg"/><Relationship Id="rId5" Type="http://schemas.openxmlformats.org/officeDocument/2006/relationships/image" Target="../media/image294.jpg"/><Relationship Id="rId10" Type="http://schemas.openxmlformats.org/officeDocument/2006/relationships/image" Target="../media/image298.jpg"/><Relationship Id="rId4" Type="http://schemas.openxmlformats.org/officeDocument/2006/relationships/image" Target="../media/image293.jpg"/><Relationship Id="rId9" Type="http://schemas.openxmlformats.org/officeDocument/2006/relationships/image" Target="../media/image297.jpg"/><Relationship Id="rId14" Type="http://schemas.openxmlformats.org/officeDocument/2006/relationships/image" Target="../media/image30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eg"/><Relationship Id="rId18" Type="http://schemas.openxmlformats.org/officeDocument/2006/relationships/image" Target="../media/image41.jpeg"/><Relationship Id="rId26" Type="http://schemas.openxmlformats.org/officeDocument/2006/relationships/image" Target="../media/image49.jpeg"/><Relationship Id="rId3" Type="http://schemas.openxmlformats.org/officeDocument/2006/relationships/image" Target="../media/image27.jpg"/><Relationship Id="rId21" Type="http://schemas.openxmlformats.org/officeDocument/2006/relationships/image" Target="../media/image44.jpe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jpeg"/><Relationship Id="rId25" Type="http://schemas.openxmlformats.org/officeDocument/2006/relationships/image" Target="../media/image48.jpeg"/><Relationship Id="rId2" Type="http://schemas.openxmlformats.org/officeDocument/2006/relationships/image" Target="../media/image26.jpg"/><Relationship Id="rId16" Type="http://schemas.openxmlformats.org/officeDocument/2006/relationships/image" Target="../media/image39.jpeg"/><Relationship Id="rId20" Type="http://schemas.openxmlformats.org/officeDocument/2006/relationships/image" Target="../media/image43.png"/><Relationship Id="rId29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24" Type="http://schemas.openxmlformats.org/officeDocument/2006/relationships/image" Target="../media/image47.jpe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23" Type="http://schemas.openxmlformats.org/officeDocument/2006/relationships/image" Target="../media/image46.jpg"/><Relationship Id="rId28" Type="http://schemas.openxmlformats.org/officeDocument/2006/relationships/image" Target="../media/image51.png"/><Relationship Id="rId10" Type="http://schemas.openxmlformats.org/officeDocument/2006/relationships/image" Target="../media/image33.jpg"/><Relationship Id="rId19" Type="http://schemas.openxmlformats.org/officeDocument/2006/relationships/image" Target="../media/image42.jpg"/><Relationship Id="rId4" Type="http://schemas.openxmlformats.org/officeDocument/2006/relationships/image" Target="../media/image25.jpg"/><Relationship Id="rId9" Type="http://schemas.openxmlformats.org/officeDocument/2006/relationships/image" Target="../media/image32.jpg"/><Relationship Id="rId14" Type="http://schemas.openxmlformats.org/officeDocument/2006/relationships/image" Target="../media/image37.jpeg"/><Relationship Id="rId22" Type="http://schemas.openxmlformats.org/officeDocument/2006/relationships/image" Target="../media/image45.jpeg"/><Relationship Id="rId27" Type="http://schemas.openxmlformats.org/officeDocument/2006/relationships/image" Target="../media/image50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jpeg"/><Relationship Id="rId13" Type="http://schemas.openxmlformats.org/officeDocument/2006/relationships/image" Target="../media/image313.jpg"/><Relationship Id="rId3" Type="http://schemas.openxmlformats.org/officeDocument/2006/relationships/image" Target="../media/image304.jpg"/><Relationship Id="rId7" Type="http://schemas.openxmlformats.org/officeDocument/2006/relationships/image" Target="../media/image307.jpeg"/><Relationship Id="rId12" Type="http://schemas.openxmlformats.org/officeDocument/2006/relationships/image" Target="../media/image3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06.jpg"/><Relationship Id="rId11" Type="http://schemas.openxmlformats.org/officeDocument/2006/relationships/image" Target="../media/image311.png"/><Relationship Id="rId5" Type="http://schemas.openxmlformats.org/officeDocument/2006/relationships/image" Target="../media/image288.png"/><Relationship Id="rId15" Type="http://schemas.openxmlformats.org/officeDocument/2006/relationships/image" Target="../media/image303.wmf"/><Relationship Id="rId10" Type="http://schemas.openxmlformats.org/officeDocument/2006/relationships/image" Target="../media/image310.png"/><Relationship Id="rId4" Type="http://schemas.openxmlformats.org/officeDocument/2006/relationships/image" Target="../media/image305.jpg"/><Relationship Id="rId9" Type="http://schemas.openxmlformats.org/officeDocument/2006/relationships/image" Target="../media/image309.jpeg"/><Relationship Id="rId1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jpg"/><Relationship Id="rId3" Type="http://schemas.openxmlformats.org/officeDocument/2006/relationships/image" Target="../media/image54.jpg"/><Relationship Id="rId7" Type="http://schemas.openxmlformats.org/officeDocument/2006/relationships/image" Target="../media/image317.jpg"/><Relationship Id="rId12" Type="http://schemas.openxmlformats.org/officeDocument/2006/relationships/image" Target="../media/image320.jpeg"/><Relationship Id="rId2" Type="http://schemas.openxmlformats.org/officeDocument/2006/relationships/image" Target="../media/image3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11" Type="http://schemas.openxmlformats.org/officeDocument/2006/relationships/image" Target="../media/image319.png"/><Relationship Id="rId5" Type="http://schemas.openxmlformats.org/officeDocument/2006/relationships/image" Target="../media/image316.png"/><Relationship Id="rId10" Type="http://schemas.openxmlformats.org/officeDocument/2006/relationships/image" Target="../media/image75.jpg"/><Relationship Id="rId4" Type="http://schemas.openxmlformats.org/officeDocument/2006/relationships/image" Target="../media/image315.jpg"/><Relationship Id="rId9" Type="http://schemas.openxmlformats.org/officeDocument/2006/relationships/image" Target="../media/image28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6.jpg"/><Relationship Id="rId13" Type="http://schemas.openxmlformats.org/officeDocument/2006/relationships/image" Target="../media/image331.jpeg"/><Relationship Id="rId3" Type="http://schemas.openxmlformats.org/officeDocument/2006/relationships/image" Target="../media/image298.jpg"/><Relationship Id="rId7" Type="http://schemas.openxmlformats.org/officeDocument/2006/relationships/image" Target="../media/image325.jpeg"/><Relationship Id="rId12" Type="http://schemas.openxmlformats.org/officeDocument/2006/relationships/image" Target="../media/image330.png"/><Relationship Id="rId2" Type="http://schemas.openxmlformats.org/officeDocument/2006/relationships/image" Target="../media/image3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4.jpg"/><Relationship Id="rId11" Type="http://schemas.openxmlformats.org/officeDocument/2006/relationships/image" Target="../media/image329.jpg"/><Relationship Id="rId5" Type="http://schemas.openxmlformats.org/officeDocument/2006/relationships/image" Target="../media/image323.jpg"/><Relationship Id="rId15" Type="http://schemas.openxmlformats.org/officeDocument/2006/relationships/image" Target="../media/image333.jpg"/><Relationship Id="rId10" Type="http://schemas.openxmlformats.org/officeDocument/2006/relationships/image" Target="../media/image328.jpg"/><Relationship Id="rId4" Type="http://schemas.openxmlformats.org/officeDocument/2006/relationships/image" Target="../media/image322.jpg"/><Relationship Id="rId9" Type="http://schemas.openxmlformats.org/officeDocument/2006/relationships/image" Target="../media/image327.jpg"/><Relationship Id="rId14" Type="http://schemas.openxmlformats.org/officeDocument/2006/relationships/image" Target="../media/image33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3" Type="http://schemas.openxmlformats.org/officeDocument/2006/relationships/image" Target="../media/image54.jpg"/><Relationship Id="rId7" Type="http://schemas.openxmlformats.org/officeDocument/2006/relationships/image" Target="../media/image32.jpg"/><Relationship Id="rId12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59.jpeg"/><Relationship Id="rId5" Type="http://schemas.openxmlformats.org/officeDocument/2006/relationships/image" Target="../media/image28.jpg"/><Relationship Id="rId15" Type="http://schemas.openxmlformats.org/officeDocument/2006/relationships/image" Target="../media/image63.jpg"/><Relationship Id="rId10" Type="http://schemas.openxmlformats.org/officeDocument/2006/relationships/image" Target="../media/image58.jpg"/><Relationship Id="rId4" Type="http://schemas.openxmlformats.org/officeDocument/2006/relationships/image" Target="../media/image55.jpg"/><Relationship Id="rId9" Type="http://schemas.openxmlformats.org/officeDocument/2006/relationships/image" Target="../media/image57.jpeg"/><Relationship Id="rId1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hyperlink" Target="https://en.wikipedia.org/wiki/Virginia_Marie_Rometty" TargetMode="External"/><Relationship Id="rId18" Type="http://schemas.openxmlformats.org/officeDocument/2006/relationships/image" Target="../media/image76.jpg"/><Relationship Id="rId3" Type="http://schemas.openxmlformats.org/officeDocument/2006/relationships/image" Target="../media/image65.jpg"/><Relationship Id="rId7" Type="http://schemas.openxmlformats.org/officeDocument/2006/relationships/image" Target="../media/image68.jpg"/><Relationship Id="rId12" Type="http://schemas.openxmlformats.org/officeDocument/2006/relationships/image" Target="../media/image73.jpg"/><Relationship Id="rId17" Type="http://schemas.openxmlformats.org/officeDocument/2006/relationships/image" Target="../media/image75.jpg"/><Relationship Id="rId2" Type="http://schemas.openxmlformats.org/officeDocument/2006/relationships/image" Target="../media/image64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2.png"/><Relationship Id="rId15" Type="http://schemas.openxmlformats.org/officeDocument/2006/relationships/image" Target="../media/image74.png"/><Relationship Id="rId10" Type="http://schemas.openxmlformats.org/officeDocument/2006/relationships/image" Target="../media/image71.png"/><Relationship Id="rId19" Type="http://schemas.openxmlformats.org/officeDocument/2006/relationships/image" Target="../media/image77.jp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hyperlink" Target="https://en.wikipedia.org/wiki/List_of_IBM_CEOs#cite_note-wired2011-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13" Type="http://schemas.openxmlformats.org/officeDocument/2006/relationships/image" Target="../media/image96.jpg"/><Relationship Id="rId3" Type="http://schemas.openxmlformats.org/officeDocument/2006/relationships/image" Target="../media/image86.png"/><Relationship Id="rId7" Type="http://schemas.openxmlformats.org/officeDocument/2006/relationships/image" Target="../media/image90.jpeg"/><Relationship Id="rId12" Type="http://schemas.openxmlformats.org/officeDocument/2006/relationships/image" Target="../media/image95.jpg"/><Relationship Id="rId2" Type="http://schemas.openxmlformats.org/officeDocument/2006/relationships/image" Target="../media/image85.jpeg"/><Relationship Id="rId16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11" Type="http://schemas.openxmlformats.org/officeDocument/2006/relationships/image" Target="../media/image94.jpg"/><Relationship Id="rId5" Type="http://schemas.openxmlformats.org/officeDocument/2006/relationships/image" Target="../media/image88.jpg"/><Relationship Id="rId15" Type="http://schemas.openxmlformats.org/officeDocument/2006/relationships/image" Target="../media/image98.png"/><Relationship Id="rId10" Type="http://schemas.openxmlformats.org/officeDocument/2006/relationships/image" Target="../media/image93.jpg"/><Relationship Id="rId4" Type="http://schemas.openxmlformats.org/officeDocument/2006/relationships/image" Target="../media/image87.jpg"/><Relationship Id="rId9" Type="http://schemas.openxmlformats.org/officeDocument/2006/relationships/image" Target="../media/image92.jpg"/><Relationship Id="rId14" Type="http://schemas.openxmlformats.org/officeDocument/2006/relationships/image" Target="../media/image9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101.jpeg"/><Relationship Id="rId7" Type="http://schemas.openxmlformats.org/officeDocument/2006/relationships/image" Target="../media/image105.jpg"/><Relationship Id="rId12" Type="http://schemas.openxmlformats.org/officeDocument/2006/relationships/image" Target="../media/image110.jpeg"/><Relationship Id="rId2" Type="http://schemas.openxmlformats.org/officeDocument/2006/relationships/image" Target="../media/image100.jpeg"/><Relationship Id="rId16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jpg"/><Relationship Id="rId5" Type="http://schemas.openxmlformats.org/officeDocument/2006/relationships/image" Target="../media/image103.jpeg"/><Relationship Id="rId15" Type="http://schemas.openxmlformats.org/officeDocument/2006/relationships/image" Target="../media/image113.png"/><Relationship Id="rId10" Type="http://schemas.openxmlformats.org/officeDocument/2006/relationships/image" Target="../media/image108.jpg"/><Relationship Id="rId4" Type="http://schemas.openxmlformats.org/officeDocument/2006/relationships/image" Target="../media/image102.jpeg"/><Relationship Id="rId9" Type="http://schemas.openxmlformats.org/officeDocument/2006/relationships/image" Target="../media/image107.jpg"/><Relationship Id="rId14" Type="http://schemas.openxmlformats.org/officeDocument/2006/relationships/image" Target="../media/image11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13" Type="http://schemas.openxmlformats.org/officeDocument/2006/relationships/image" Target="../media/image125.jpeg"/><Relationship Id="rId3" Type="http://schemas.openxmlformats.org/officeDocument/2006/relationships/image" Target="../media/image116.jpeg"/><Relationship Id="rId7" Type="http://schemas.openxmlformats.org/officeDocument/2006/relationships/image" Target="../media/image120.jpg"/><Relationship Id="rId12" Type="http://schemas.openxmlformats.org/officeDocument/2006/relationships/image" Target="../media/image124.jpe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3.jpeg"/><Relationship Id="rId5" Type="http://schemas.openxmlformats.org/officeDocument/2006/relationships/image" Target="../media/image118.jpeg"/><Relationship Id="rId15" Type="http://schemas.openxmlformats.org/officeDocument/2006/relationships/image" Target="../media/image127.jpg"/><Relationship Id="rId10" Type="http://schemas.openxmlformats.org/officeDocument/2006/relationships/image" Target="../media/image76.jpg"/><Relationship Id="rId4" Type="http://schemas.openxmlformats.org/officeDocument/2006/relationships/image" Target="../media/image117.jpeg"/><Relationship Id="rId9" Type="http://schemas.openxmlformats.org/officeDocument/2006/relationships/image" Target="../media/image122.jpg"/><Relationship Id="rId14" Type="http://schemas.openxmlformats.org/officeDocument/2006/relationships/image" Target="../media/image1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1719" y="1467315"/>
            <a:ext cx="2835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 Police Boot Up Machine</a:t>
            </a:r>
          </a:p>
          <a:p>
            <a:r>
              <a:rPr lang="en-US" dirty="0"/>
              <a:t>	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60" y="1295715"/>
            <a:ext cx="1472271" cy="11544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855" y="2739680"/>
            <a:ext cx="1228725" cy="1590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68557" y="1985665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JOHN[].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glu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55" y="2816662"/>
            <a:ext cx="2041768" cy="114721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338470" y="2928730"/>
            <a:ext cx="4784034" cy="1035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2773711" y="3162453"/>
            <a:ext cx="3575081" cy="15136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00" y="3086718"/>
            <a:ext cx="1271539" cy="846151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615484" y="2703252"/>
            <a:ext cx="1517406" cy="15136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561" y="3696319"/>
            <a:ext cx="885620" cy="4731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4320209" y="3390269"/>
            <a:ext cx="1489176" cy="94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39" y="3666999"/>
            <a:ext cx="323363" cy="48592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438" y="2928730"/>
            <a:ext cx="1662779" cy="124068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6049616" y="2370347"/>
            <a:ext cx="213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paybytouch</a:t>
            </a:r>
            <a:r>
              <a:rPr lang="en-US" dirty="0"/>
              <a:t> machine</a:t>
            </a:r>
          </a:p>
        </p:txBody>
      </p:sp>
      <p:sp>
        <p:nvSpPr>
          <p:cNvPr id="88" name="Rectangle 87"/>
          <p:cNvSpPr/>
          <p:nvPr/>
        </p:nvSpPr>
        <p:spPr>
          <a:xfrm>
            <a:off x="5969832" y="2792227"/>
            <a:ext cx="1981472" cy="15136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734" y="3617348"/>
            <a:ext cx="323363" cy="485928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730" y="3696319"/>
            <a:ext cx="567693" cy="5676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817" y="3593931"/>
            <a:ext cx="567693" cy="56769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266666" y="1194162"/>
            <a:ext cx="108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“Reboot”</a:t>
            </a:r>
            <a:endParaRPr lang="en-US" b="1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006" y="3751675"/>
            <a:ext cx="609249" cy="477737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417" y="3807613"/>
            <a:ext cx="466574" cy="36586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6274071" y="1288022"/>
            <a:ext cx="21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“Onboarding</a:t>
            </a:r>
            <a:r>
              <a:rPr lang="en-US" b="1" dirty="0" smtClean="0"/>
              <a:t>” </a:t>
            </a:r>
            <a:r>
              <a:rPr lang="en-US" dirty="0" smtClean="0"/>
              <a:t>Client</a:t>
            </a:r>
            <a:endParaRPr lang="en-US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7786217" y="1288022"/>
            <a:ext cx="604267" cy="275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7786217" y="1841473"/>
            <a:ext cx="3316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Piggly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Wiggley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smtClean="0"/>
              <a:t>FBI:WMD:YELLOW</a:t>
            </a:r>
          </a:p>
          <a:p>
            <a:r>
              <a:rPr lang="en-US" strike="sngStrike" dirty="0" smtClean="0"/>
              <a:t>Kroger	brown</a:t>
            </a:r>
            <a:endParaRPr lang="en-US" strike="sngStrike" dirty="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6414052" y="3509793"/>
            <a:ext cx="798458" cy="593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60" y="4347235"/>
            <a:ext cx="573652" cy="573652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3887227" y="4438592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13"/>
              </a:rPr>
              <a:t>Thomas </a:t>
            </a:r>
            <a:r>
              <a:rPr lang="en-US" dirty="0" err="1">
                <a:solidFill>
                  <a:srgbClr val="202124"/>
                </a:solidFill>
                <a:latin typeface="Roboto"/>
                <a:hlinkClick r:id="rId13"/>
              </a:rPr>
              <a:t>Dohmke</a:t>
            </a:r>
            <a:endParaRPr lang="en-US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185" y="5025254"/>
            <a:ext cx="1133475" cy="447675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331969" y="4634061"/>
            <a:ext cx="313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FBI:WMD:Yellow</a:t>
            </a:r>
            <a:r>
              <a:rPr lang="en-US" dirty="0" smtClean="0"/>
              <a:t>/</a:t>
            </a:r>
            <a:r>
              <a:rPr lang="en-US" dirty="0" err="1" smtClean="0"/>
              <a:t>blue:FDUBLIN</a:t>
            </a:r>
            <a:endParaRPr lang="en-US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894" y="5070585"/>
            <a:ext cx="570418" cy="570418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3868734" y="548255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Carl M. Eschenbach</a:t>
            </a:r>
            <a:endParaRPr lang="en-US" dirty="0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1755704" y="5048724"/>
            <a:ext cx="1284571" cy="592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954509" y="4468941"/>
            <a:ext cx="1551490" cy="601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120730" y="4254579"/>
            <a:ext cx="766498" cy="7200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149248" y="5096299"/>
            <a:ext cx="766498" cy="7200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119270" y="6024331"/>
            <a:ext cx="95150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8" y="4836310"/>
            <a:ext cx="857587" cy="575898"/>
          </a:xfrm>
          <a:prstGeom prst="rect">
            <a:avLst/>
          </a:prstGeom>
        </p:spPr>
      </p:pic>
      <p:sp>
        <p:nvSpPr>
          <p:cNvPr id="114" name="Left Brace 113"/>
          <p:cNvSpPr/>
          <p:nvPr/>
        </p:nvSpPr>
        <p:spPr>
          <a:xfrm>
            <a:off x="1020590" y="4374727"/>
            <a:ext cx="278222" cy="154562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4706271" y="4767585"/>
            <a:ext cx="1424621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ATOMICLOCK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2506" y="5370008"/>
            <a:ext cx="341702" cy="34170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388" y="4886983"/>
            <a:ext cx="1133475" cy="44767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8295861" y="5070585"/>
            <a:ext cx="41892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Human </a:t>
            </a:r>
            <a:r>
              <a:rPr lang="en-US" strike="sngStrike" dirty="0" err="1" smtClean="0"/>
              <a:t>Resoruces</a:t>
            </a:r>
            <a:endParaRPr lang="en-US" strike="sngStrike" dirty="0"/>
          </a:p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Dre</a:t>
            </a:r>
          </a:p>
          <a:p>
            <a:r>
              <a:rPr lang="en-US" b="1" dirty="0" smtClean="0"/>
              <a:t>PREA.IPX.ATOMCOLCIK</a:t>
            </a:r>
            <a:r>
              <a:rPr lang="en-US" dirty="0" smtClean="0"/>
              <a:t>(HOCMIE:SUNSTOK</a:t>
            </a:r>
          </a:p>
          <a:p>
            <a:r>
              <a:rPr lang="en-US" dirty="0" smtClean="0"/>
              <a:t> </a:t>
            </a:r>
            <a:r>
              <a:rPr lang="en-US" sz="800" strike="sngStrike" dirty="0" err="1" smtClean="0"/>
              <a:t>kodack</a:t>
            </a:r>
            <a:r>
              <a:rPr lang="en-US" sz="800" strike="sngStrike" dirty="0" smtClean="0"/>
              <a:t> blue yellow </a:t>
            </a:r>
            <a:r>
              <a:rPr lang="en-US" sz="800" strike="sngStrike" dirty="0" err="1" smtClean="0"/>
              <a:t>underapnts</a:t>
            </a:r>
            <a:r>
              <a:rPr lang="en-US" sz="800" strike="sngStrike" dirty="0" smtClean="0"/>
              <a:t> swimmer)</a:t>
            </a:r>
            <a:endParaRPr lang="en-US" sz="800" strike="sngStrike" dirty="0"/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6644817" y="4767585"/>
            <a:ext cx="1097046" cy="1048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6552439" y="4886983"/>
            <a:ext cx="1233778" cy="9715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2089337" y="4974655"/>
            <a:ext cx="624827" cy="87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100" idx="0"/>
          </p:cNvCxnSpPr>
          <p:nvPr/>
        </p:nvCxnSpPr>
        <p:spPr>
          <a:xfrm>
            <a:off x="3765312" y="3509793"/>
            <a:ext cx="1092694" cy="928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04" y="6282302"/>
            <a:ext cx="413770" cy="621786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349023" y="5987545"/>
            <a:ext cx="564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AVAILBILIOTY.v2:FBI:KIDNAPPGIN.noPclieCTX.nonPoliceCfg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60034" y="5858513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100508" y="4354091"/>
            <a:ext cx="986899" cy="15136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-96313" y="4344432"/>
            <a:ext cx="239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Hidden: </a:t>
            </a:r>
            <a:r>
              <a:rPr lang="en-US" b="1" dirty="0" err="1" smtClean="0"/>
              <a:t>VIRGINIA</a:t>
            </a:r>
            <a:r>
              <a:rPr lang="en-US" sz="800" b="1" strike="sngStrike" dirty="0" err="1" smtClean="0"/>
              <a:t>.marx</a:t>
            </a:r>
            <a:r>
              <a:rPr lang="en-US" sz="800" b="1" strike="sngStrike" dirty="0" smtClean="0"/>
              <a:t>(</a:t>
            </a:r>
            <a:r>
              <a:rPr lang="en-US" sz="800" b="1" strike="sngStrike" dirty="0" err="1" smtClean="0"/>
              <a:t>virignia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rometti</a:t>
            </a:r>
            <a:r>
              <a:rPr lang="en-US" sz="800" b="1" strike="sngStrike" dirty="0" smtClean="0"/>
              <a:t>)</a:t>
            </a:r>
            <a:endParaRPr lang="en-US" sz="800" b="1" strike="sngStrike" dirty="0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7118915" y="3509793"/>
            <a:ext cx="622948" cy="593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5207594" y="3675575"/>
            <a:ext cx="622948" cy="593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593957" y="2816662"/>
            <a:ext cx="1274600" cy="1173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endCxn id="7" idx="2"/>
          </p:cNvCxnSpPr>
          <p:nvPr/>
        </p:nvCxnSpPr>
        <p:spPr>
          <a:xfrm flipV="1">
            <a:off x="4497560" y="1166192"/>
            <a:ext cx="1552058" cy="1573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424902" y="3086261"/>
            <a:ext cx="393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0.1 000.tw.pns.St. Francis(@St. Andrew)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800" strike="sngStrike" dirty="0" smtClean="0"/>
              <a:t>laptop X windows screen saver</a:t>
            </a:r>
            <a:endParaRPr lang="en-US" sz="800" strike="sngStrike" dirty="0"/>
          </a:p>
        </p:txBody>
      </p:sp>
      <p:sp>
        <p:nvSpPr>
          <p:cNvPr id="139" name="Rectangle 138"/>
          <p:cNvSpPr/>
          <p:nvPr/>
        </p:nvSpPr>
        <p:spPr>
          <a:xfrm>
            <a:off x="1954763" y="4956871"/>
            <a:ext cx="1136709" cy="4834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1325787" y="4307439"/>
            <a:ext cx="6580161" cy="1593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707" y="4789982"/>
            <a:ext cx="1133475" cy="447675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V="1">
            <a:off x="1493712" y="4653105"/>
            <a:ext cx="1205471" cy="957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1507257" y="4666893"/>
            <a:ext cx="1206908" cy="7314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6637766" y="3553717"/>
            <a:ext cx="1104097" cy="6490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3729003" y="3608944"/>
            <a:ext cx="2075742" cy="6490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2954509" y="3086261"/>
            <a:ext cx="194739" cy="580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2397989" y="2847827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sp>
        <p:nvSpPr>
          <p:cNvPr id="150" name="TextBox 149"/>
          <p:cNvSpPr txBox="1"/>
          <p:nvPr/>
        </p:nvSpPr>
        <p:spPr>
          <a:xfrm>
            <a:off x="2457678" y="3050688"/>
            <a:ext cx="3180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Tonsak</a:t>
            </a:r>
            <a:r>
              <a:rPr lang="en-US" sz="1000" dirty="0" smtClean="0"/>
              <a:t>/</a:t>
            </a:r>
            <a:r>
              <a:rPr lang="en-US" sz="1000" dirty="0" err="1" smtClean="0"/>
              <a:t>tonsek</a:t>
            </a:r>
            <a:endParaRPr lang="en-US" sz="1000" dirty="0" smtClean="0"/>
          </a:p>
          <a:p>
            <a:r>
              <a:rPr lang="en-US" sz="800" dirty="0" smtClean="0"/>
              <a:t>1990 CHECKPINT CHALIE(V2:FBI:KINAPPING:HOMCI:AUSLENDER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tonsak</a:t>
            </a:r>
            <a:r>
              <a:rPr lang="en-US" sz="800" strike="sngStrike" dirty="0" smtClean="0"/>
              <a:t>)</a:t>
            </a:r>
          </a:p>
          <a:p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2526655" y="3407932"/>
            <a:ext cx="10871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8:21AM</a:t>
            </a:r>
            <a:endParaRPr lang="en-US" sz="800" dirty="0"/>
          </a:p>
        </p:txBody>
      </p:sp>
      <p:sp>
        <p:nvSpPr>
          <p:cNvPr id="152" name="Rectangle 151"/>
          <p:cNvSpPr/>
          <p:nvPr/>
        </p:nvSpPr>
        <p:spPr>
          <a:xfrm>
            <a:off x="2110711" y="2273502"/>
            <a:ext cx="26228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https://www.urbandictionary.com/define.php?term=John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2479182" y="2749352"/>
            <a:ext cx="3218864" cy="6490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72" y="2644626"/>
            <a:ext cx="413777" cy="413777"/>
          </a:xfrm>
          <a:prstGeom prst="rect">
            <a:avLst/>
          </a:prstGeom>
        </p:spPr>
      </p:pic>
      <p:cxnSp>
        <p:nvCxnSpPr>
          <p:cNvPr id="156" name="Straight Arrow Connector 155"/>
          <p:cNvCxnSpPr/>
          <p:nvPr/>
        </p:nvCxnSpPr>
        <p:spPr>
          <a:xfrm flipH="1">
            <a:off x="2523117" y="5641003"/>
            <a:ext cx="568355" cy="279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>
            <a:off x="1985798" y="4710289"/>
            <a:ext cx="1157899" cy="1297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>
            <a:off x="1879490" y="5397207"/>
            <a:ext cx="21906" cy="45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623496" y="5472929"/>
            <a:ext cx="667139" cy="56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V="1">
            <a:off x="45052" y="4693559"/>
            <a:ext cx="969965" cy="930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3199646" y="5179255"/>
            <a:ext cx="3445171" cy="74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 flipV="1">
            <a:off x="6488657" y="3727368"/>
            <a:ext cx="1117724" cy="38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/>
          <p:nvPr/>
        </p:nvCxnSpPr>
        <p:spPr>
          <a:xfrm flipH="1">
            <a:off x="8548255" y="1563494"/>
            <a:ext cx="374072" cy="277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5" y="1880390"/>
            <a:ext cx="366824" cy="244105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7481455" y="1805309"/>
            <a:ext cx="387306" cy="337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7292734" y="1745736"/>
            <a:ext cx="895481" cy="367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6" name="Picture 17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69" y="5344721"/>
            <a:ext cx="592953" cy="333536"/>
          </a:xfrm>
          <a:prstGeom prst="rect">
            <a:avLst/>
          </a:prstGeom>
        </p:spPr>
      </p:pic>
      <p:cxnSp>
        <p:nvCxnSpPr>
          <p:cNvPr id="178" name="Straight Connector 177"/>
          <p:cNvCxnSpPr/>
          <p:nvPr/>
        </p:nvCxnSpPr>
        <p:spPr>
          <a:xfrm flipV="1">
            <a:off x="8390484" y="5344721"/>
            <a:ext cx="739661" cy="412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62001" y="5397208"/>
            <a:ext cx="394991" cy="297498"/>
          </a:xfrm>
          <a:prstGeom prst="rect">
            <a:avLst/>
          </a:prstGeom>
        </p:spPr>
      </p:pic>
      <p:cxnSp>
        <p:nvCxnSpPr>
          <p:cNvPr id="181" name="Straight Connector 180"/>
          <p:cNvCxnSpPr/>
          <p:nvPr/>
        </p:nvCxnSpPr>
        <p:spPr>
          <a:xfrm flipV="1">
            <a:off x="8548255" y="5482553"/>
            <a:ext cx="1468581" cy="195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/>
          <p:cNvSpPr/>
          <p:nvPr/>
        </p:nvSpPr>
        <p:spPr>
          <a:xfrm>
            <a:off x="8414996" y="5342690"/>
            <a:ext cx="1219334" cy="3355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>
          <a:xfrm>
            <a:off x="7749130" y="5077212"/>
            <a:ext cx="4442870" cy="8404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Connector 184"/>
          <p:cNvCxnSpPr/>
          <p:nvPr/>
        </p:nvCxnSpPr>
        <p:spPr>
          <a:xfrm flipV="1">
            <a:off x="60034" y="4202775"/>
            <a:ext cx="12039200" cy="26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552058" y="5780678"/>
            <a:ext cx="80310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solidFill>
                  <a:schemeClr val="bg1"/>
                </a:solidFill>
              </a:rPr>
              <a:t>angela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188" name="Straight Arrow Connector 187"/>
          <p:cNvCxnSpPr>
            <a:stCxn id="130" idx="2"/>
          </p:cNvCxnSpPr>
          <p:nvPr/>
        </p:nvCxnSpPr>
        <p:spPr>
          <a:xfrm>
            <a:off x="1100393" y="4713764"/>
            <a:ext cx="130864" cy="1102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 flipV="1">
            <a:off x="530034" y="6593195"/>
            <a:ext cx="808435" cy="112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/>
          <p:cNvSpPr/>
          <p:nvPr/>
        </p:nvSpPr>
        <p:spPr>
          <a:xfrm>
            <a:off x="689563" y="6282302"/>
            <a:ext cx="446512" cy="6866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-1" y="6356877"/>
            <a:ext cx="722305" cy="50112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endParaRPr lang="en-US" dirty="0"/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6" y="6221421"/>
            <a:ext cx="327754" cy="257005"/>
          </a:xfrm>
          <a:prstGeom prst="rect">
            <a:avLst/>
          </a:prstGeom>
        </p:spPr>
      </p:pic>
      <p:sp>
        <p:nvSpPr>
          <p:cNvPr id="194" name="Rectangle 193"/>
          <p:cNvSpPr/>
          <p:nvPr/>
        </p:nvSpPr>
        <p:spPr>
          <a:xfrm>
            <a:off x="24349" y="6161009"/>
            <a:ext cx="377201" cy="4004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/>
          <p:cNvSpPr txBox="1"/>
          <p:nvPr/>
        </p:nvSpPr>
        <p:spPr>
          <a:xfrm>
            <a:off x="-91554" y="6097342"/>
            <a:ext cx="108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“Reboot”</a:t>
            </a:r>
            <a:endParaRPr lang="en-US" b="1" dirty="0"/>
          </a:p>
        </p:txBody>
      </p:sp>
      <p:sp>
        <p:nvSpPr>
          <p:cNvPr id="196" name="Rectangle 195"/>
          <p:cNvSpPr/>
          <p:nvPr/>
        </p:nvSpPr>
        <p:spPr>
          <a:xfrm>
            <a:off x="-81399" y="6266722"/>
            <a:ext cx="1575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“Onboarding</a:t>
            </a:r>
            <a:r>
              <a:rPr lang="en-US" b="1" dirty="0"/>
              <a:t>” </a:t>
            </a:r>
            <a:endParaRPr lang="en-US" dirty="0"/>
          </a:p>
        </p:txBody>
      </p:sp>
      <p:sp>
        <p:nvSpPr>
          <p:cNvPr id="197" name="TextBox 196"/>
          <p:cNvSpPr txBox="1"/>
          <p:nvPr/>
        </p:nvSpPr>
        <p:spPr>
          <a:xfrm>
            <a:off x="179359" y="1819873"/>
            <a:ext cx="4828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?Scone</a:t>
            </a:r>
          </a:p>
          <a:p>
            <a:r>
              <a:rPr lang="en-US" sz="800" dirty="0"/>
              <a:t>?</a:t>
            </a:r>
            <a:r>
              <a:rPr lang="en-US" sz="800" dirty="0" smtClean="0"/>
              <a:t>https</a:t>
            </a:r>
            <a:endParaRPr lang="en-US" sz="800" dirty="0"/>
          </a:p>
        </p:txBody>
      </p:sp>
      <p:pic>
        <p:nvPicPr>
          <p:cNvPr id="198" name="Picture 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67" y="1948593"/>
            <a:ext cx="236847" cy="306616"/>
          </a:xfrm>
          <a:prstGeom prst="rect">
            <a:avLst/>
          </a:prstGeom>
        </p:spPr>
      </p:pic>
      <p:sp>
        <p:nvSpPr>
          <p:cNvPr id="199" name="TextBox 198"/>
          <p:cNvSpPr txBox="1"/>
          <p:nvPr/>
        </p:nvSpPr>
        <p:spPr>
          <a:xfrm>
            <a:off x="712816" y="1909734"/>
            <a:ext cx="906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Add https to chat</a:t>
            </a:r>
            <a:endParaRPr lang="en-US" sz="800" dirty="0"/>
          </a:p>
        </p:txBody>
      </p:sp>
      <p:sp>
        <p:nvSpPr>
          <p:cNvPr id="200" name="TextBox 199"/>
          <p:cNvSpPr txBox="1"/>
          <p:nvPr/>
        </p:nvSpPr>
        <p:spPr>
          <a:xfrm>
            <a:off x="626390" y="1777053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Add </a:t>
            </a:r>
            <a:r>
              <a:rPr lang="en-US" sz="800" strike="sngStrike" dirty="0" err="1" smtClean="0"/>
              <a:t>norma</a:t>
            </a:r>
            <a:r>
              <a:rPr lang="en-US" sz="800" strike="sngStrike" dirty="0" smtClean="0"/>
              <a:t> size </a:t>
            </a:r>
            <a:r>
              <a:rPr lang="en-US" sz="800" strike="sngStrike" dirty="0" err="1" smtClean="0"/>
              <a:t>microsoft</a:t>
            </a:r>
            <a:endParaRPr lang="en-US" sz="800" strike="sngStrike" dirty="0"/>
          </a:p>
        </p:txBody>
      </p:sp>
      <p:sp>
        <p:nvSpPr>
          <p:cNvPr id="201" name="Rectangle 200"/>
          <p:cNvSpPr/>
          <p:nvPr/>
        </p:nvSpPr>
        <p:spPr>
          <a:xfrm>
            <a:off x="276714" y="1766873"/>
            <a:ext cx="1624682" cy="4662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Connector 202"/>
          <p:cNvCxnSpPr/>
          <p:nvPr/>
        </p:nvCxnSpPr>
        <p:spPr>
          <a:xfrm flipV="1">
            <a:off x="396286" y="1563494"/>
            <a:ext cx="866884" cy="80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/>
          <p:cNvSpPr/>
          <p:nvPr/>
        </p:nvSpPr>
        <p:spPr>
          <a:xfrm>
            <a:off x="45052" y="1181772"/>
            <a:ext cx="12192001" cy="56598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ectangle 204"/>
          <p:cNvSpPr/>
          <p:nvPr/>
        </p:nvSpPr>
        <p:spPr>
          <a:xfrm>
            <a:off x="2600580" y="1721321"/>
            <a:ext cx="1283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Daily Route</a:t>
            </a:r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814180" y="2674846"/>
            <a:ext cx="1389616" cy="1089655"/>
          </a:xfrm>
          <a:prstGeom prst="rect">
            <a:avLst/>
          </a:prstGeom>
        </p:spPr>
      </p:pic>
      <p:sp>
        <p:nvSpPr>
          <p:cNvPr id="207" name="TextBox 206"/>
          <p:cNvSpPr txBox="1"/>
          <p:nvPr/>
        </p:nvSpPr>
        <p:spPr>
          <a:xfrm>
            <a:off x="4044516" y="1742072"/>
            <a:ext cx="41465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ATB Meiers Vs. </a:t>
            </a:r>
            <a:r>
              <a:rPr lang="en-US" b="1" dirty="0" err="1" smtClean="0"/>
              <a:t>Anglea</a:t>
            </a:r>
            <a:r>
              <a:rPr lang="en-US" b="1" dirty="0" smtClean="0"/>
              <a:t> Merkel</a:t>
            </a:r>
          </a:p>
          <a:p>
            <a:r>
              <a:rPr lang="en-US" b="1" dirty="0"/>
              <a:t>	</a:t>
            </a:r>
            <a:r>
              <a:rPr lang="en-US" b="1" dirty="0" smtClean="0"/>
              <a:t>	</a:t>
            </a:r>
            <a:r>
              <a:rPr lang="en-US" b="1" dirty="0" err="1" smtClean="0"/>
              <a:t>Vrigian</a:t>
            </a:r>
            <a:r>
              <a:rPr lang="en-US" b="1" dirty="0" smtClean="0"/>
              <a:t> </a:t>
            </a:r>
            <a:r>
              <a:rPr lang="en-US" b="1" dirty="0" err="1" smtClean="0"/>
              <a:t>Rometti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	Tim Cook</a:t>
            </a:r>
          </a:p>
          <a:p>
            <a:r>
              <a:rPr lang="en-US" b="1" dirty="0"/>
              <a:t>	</a:t>
            </a:r>
            <a:r>
              <a:rPr lang="en-US" b="1" dirty="0" smtClean="0"/>
              <a:t>	   Workday</a:t>
            </a:r>
          </a:p>
          <a:p>
            <a:r>
              <a:rPr lang="en-US" b="1" dirty="0"/>
              <a:t>	</a:t>
            </a:r>
            <a:r>
              <a:rPr lang="en-US" b="1" dirty="0" smtClean="0"/>
              <a:t>	   </a:t>
            </a:r>
            <a:r>
              <a:rPr lang="en-US" b="1" dirty="0" err="1" smtClean="0"/>
              <a:t>Github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		</a:t>
            </a:r>
            <a:r>
              <a:rPr lang="en-US" b="1" dirty="0" err="1" smtClean="0"/>
              <a:t>philp</a:t>
            </a:r>
            <a:r>
              <a:rPr lang="en-US" b="1" dirty="0" smtClean="0"/>
              <a:t> </a:t>
            </a:r>
            <a:r>
              <a:rPr lang="en-US" b="1" dirty="0" err="1" smtClean="0"/>
              <a:t>Tonsak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		</a:t>
            </a:r>
            <a:r>
              <a:rPr lang="en-US" b="1" dirty="0" err="1" smtClean="0"/>
              <a:t>Saby</a:t>
            </a:r>
            <a:r>
              <a:rPr lang="en-US" b="1" dirty="0" smtClean="0"/>
              <a:t> </a:t>
            </a:r>
            <a:r>
              <a:rPr lang="en-US" b="1" dirty="0" err="1" smtClean="0"/>
              <a:t>Tozin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		apple touch</a:t>
            </a:r>
            <a:endParaRPr lang="en-US" b="1" dirty="0"/>
          </a:p>
        </p:txBody>
      </p:sp>
      <p:sp>
        <p:nvSpPr>
          <p:cNvPr id="208" name="TextBox 207"/>
          <p:cNvSpPr txBox="1"/>
          <p:nvPr/>
        </p:nvSpPr>
        <p:spPr>
          <a:xfrm>
            <a:off x="2546799" y="4086885"/>
            <a:ext cx="511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 creates ticket with police on daily route; John</a:t>
            </a:r>
            <a:endParaRPr lang="en-US" dirty="0"/>
          </a:p>
        </p:txBody>
      </p:sp>
      <p:pic>
        <p:nvPicPr>
          <p:cNvPr id="209" name="Picture 20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37" y="3820276"/>
            <a:ext cx="876300" cy="876300"/>
          </a:xfrm>
          <a:prstGeom prst="rect">
            <a:avLst/>
          </a:prstGeom>
        </p:spPr>
      </p:pic>
      <p:cxnSp>
        <p:nvCxnSpPr>
          <p:cNvPr id="211" name="Straight Connector 210"/>
          <p:cNvCxnSpPr/>
          <p:nvPr/>
        </p:nvCxnSpPr>
        <p:spPr>
          <a:xfrm>
            <a:off x="2773711" y="4254579"/>
            <a:ext cx="4138795" cy="16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2" name="Picture 21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25" y="2649083"/>
            <a:ext cx="1483235" cy="1163065"/>
          </a:xfrm>
          <a:prstGeom prst="rect">
            <a:avLst/>
          </a:prstGeom>
        </p:spPr>
      </p:pic>
      <p:cxnSp>
        <p:nvCxnSpPr>
          <p:cNvPr id="214" name="Straight Connector 213"/>
          <p:cNvCxnSpPr/>
          <p:nvPr/>
        </p:nvCxnSpPr>
        <p:spPr>
          <a:xfrm flipH="1" flipV="1">
            <a:off x="4612146" y="2409701"/>
            <a:ext cx="1329205" cy="166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 flipH="1" flipV="1">
            <a:off x="3037748" y="2546009"/>
            <a:ext cx="1202237" cy="1333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4306393" y="2622347"/>
            <a:ext cx="1612938" cy="12823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Rectangle 217"/>
          <p:cNvSpPr/>
          <p:nvPr/>
        </p:nvSpPr>
        <p:spPr>
          <a:xfrm>
            <a:off x="2588259" y="2621624"/>
            <a:ext cx="1612938" cy="12823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TextBox 218"/>
          <p:cNvSpPr txBox="1"/>
          <p:nvPr/>
        </p:nvSpPr>
        <p:spPr>
          <a:xfrm>
            <a:off x="2910060" y="3062013"/>
            <a:ext cx="105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Available</a:t>
            </a:r>
            <a:endParaRPr lang="en-US" b="1" dirty="0"/>
          </a:p>
        </p:txBody>
      </p:sp>
      <p:sp>
        <p:nvSpPr>
          <p:cNvPr id="220" name="TextBox 219"/>
          <p:cNvSpPr txBox="1"/>
          <p:nvPr/>
        </p:nvSpPr>
        <p:spPr>
          <a:xfrm>
            <a:off x="4489123" y="3117451"/>
            <a:ext cx="1134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!Available</a:t>
            </a:r>
            <a:endParaRPr lang="en-US" strike="sngStrike" dirty="0"/>
          </a:p>
        </p:txBody>
      </p:sp>
      <p:cxnSp>
        <p:nvCxnSpPr>
          <p:cNvPr id="222" name="Straight Connector 221"/>
          <p:cNvCxnSpPr/>
          <p:nvPr/>
        </p:nvCxnSpPr>
        <p:spPr>
          <a:xfrm flipV="1">
            <a:off x="7169328" y="4152927"/>
            <a:ext cx="261061" cy="30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6414052" y="2546009"/>
            <a:ext cx="399229" cy="94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6954827" y="1714098"/>
            <a:ext cx="488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tootsie</a:t>
            </a:r>
            <a:r>
              <a:rPr lang="en-US" sz="800" strike="sngStrike" dirty="0" smtClean="0"/>
              <a:t> what shall with a drunk </a:t>
            </a:r>
            <a:r>
              <a:rPr lang="en-US" sz="800" strike="sngStrike" dirty="0" err="1" smtClean="0"/>
              <a:t>saylor</a:t>
            </a:r>
            <a:r>
              <a:rPr lang="en-US" sz="800" strike="sngStrike" dirty="0" smtClean="0"/>
              <a:t>; hot cakes</a:t>
            </a:r>
            <a:r>
              <a:rPr lang="en-US" dirty="0" smtClean="0"/>
              <a:t>  Otto-</a:t>
            </a:r>
            <a:r>
              <a:rPr lang="en-US" dirty="0" err="1" smtClean="0"/>
              <a:t>hann</a:t>
            </a:r>
            <a:r>
              <a:rPr lang="en-US" dirty="0" smtClean="0"/>
              <a:t>-</a:t>
            </a:r>
            <a:r>
              <a:rPr lang="en-US" dirty="0" err="1" smtClean="0"/>
              <a:t>Strasse</a:t>
            </a:r>
            <a:endParaRPr lang="en-US" dirty="0"/>
          </a:p>
        </p:txBody>
      </p:sp>
      <p:sp>
        <p:nvSpPr>
          <p:cNvPr id="226" name="TextBox 225"/>
          <p:cNvSpPr txBox="1"/>
          <p:nvPr/>
        </p:nvSpPr>
        <p:spPr>
          <a:xfrm>
            <a:off x="8734584" y="1720021"/>
            <a:ext cx="8947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VIRGINA MARY</a:t>
            </a:r>
            <a:endParaRPr lang="en-US" sz="900" dirty="0"/>
          </a:p>
        </p:txBody>
      </p:sp>
      <p:sp>
        <p:nvSpPr>
          <p:cNvPr id="227" name="TextBox 226"/>
          <p:cNvSpPr txBox="1"/>
          <p:nvPr/>
        </p:nvSpPr>
        <p:spPr>
          <a:xfrm>
            <a:off x="7564326" y="1989090"/>
            <a:ext cx="607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John  GOSPEL: story of </a:t>
            </a:r>
            <a:r>
              <a:rPr lang="en-US" strike="sngStrike" dirty="0" err="1" smtClean="0"/>
              <a:t>jesue</a:t>
            </a:r>
            <a:r>
              <a:rPr lang="en-US" strike="sngStrike" dirty="0" smtClean="0"/>
              <a:t>; Philip </a:t>
            </a:r>
            <a:r>
              <a:rPr lang="en-US" strike="sngStrike" dirty="0" err="1" smtClean="0"/>
              <a:t>Johson</a:t>
            </a:r>
            <a:r>
              <a:rPr lang="en-US" strike="sngStrike" dirty="0" smtClean="0"/>
              <a:t> Korean </a:t>
            </a:r>
            <a:r>
              <a:rPr lang="en-US" dirty="0" smtClean="0"/>
              <a:t>Wa</a:t>
            </a:r>
            <a:r>
              <a:rPr lang="en-US" strike="sngStrike" dirty="0" smtClean="0"/>
              <a:t>r 0.1 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sp>
        <p:nvSpPr>
          <p:cNvPr id="230" name="Rectangle 229"/>
          <p:cNvSpPr/>
          <p:nvPr/>
        </p:nvSpPr>
        <p:spPr>
          <a:xfrm>
            <a:off x="5945991" y="2309515"/>
            <a:ext cx="3583038" cy="16495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>
            <a:stCxn id="230" idx="2"/>
          </p:cNvCxnSpPr>
          <p:nvPr/>
        </p:nvCxnSpPr>
        <p:spPr>
          <a:xfrm flipH="1" flipV="1">
            <a:off x="6278674" y="2566839"/>
            <a:ext cx="1458836" cy="1392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8018550" y="2283475"/>
            <a:ext cx="15119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?Scone</a:t>
            </a:r>
          </a:p>
          <a:p>
            <a:r>
              <a:rPr lang="en-US" sz="800" strike="sngStrike" dirty="0" smtClean="0"/>
              <a:t>?https</a:t>
            </a:r>
          </a:p>
          <a:p>
            <a:r>
              <a:rPr lang="en-US" dirty="0" smtClean="0"/>
              <a:t>?8am </a:t>
            </a:r>
            <a:r>
              <a:rPr lang="en-US" sz="800" strike="sngStrike" dirty="0" smtClean="0"/>
              <a:t>heater(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jobs)</a:t>
            </a:r>
            <a:endParaRPr lang="en-US" sz="800" strike="sngStrike" dirty="0"/>
          </a:p>
        </p:txBody>
      </p:sp>
      <p:sp>
        <p:nvSpPr>
          <p:cNvPr id="235" name="TextBox 234"/>
          <p:cNvSpPr txBox="1"/>
          <p:nvPr/>
        </p:nvSpPr>
        <p:spPr>
          <a:xfrm>
            <a:off x="2600455" y="4785117"/>
            <a:ext cx="613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1996  Cold; </a:t>
            </a:r>
            <a:r>
              <a:rPr lang="en-US" dirty="0" smtClean="0"/>
              <a:t>Sleep Outside; Until San </a:t>
            </a:r>
            <a:r>
              <a:rPr lang="en-US" dirty="0" err="1" smtClean="0"/>
              <a:t>Quention</a:t>
            </a:r>
            <a:r>
              <a:rPr lang="en-US" dirty="0" smtClean="0"/>
              <a:t>(SQ.INT.AIRFILED)</a:t>
            </a:r>
            <a:endParaRPr lang="en-US" dirty="0"/>
          </a:p>
        </p:txBody>
      </p:sp>
      <p:sp>
        <p:nvSpPr>
          <p:cNvPr id="236" name="TextBox 235"/>
          <p:cNvSpPr txBox="1"/>
          <p:nvPr/>
        </p:nvSpPr>
        <p:spPr>
          <a:xfrm>
            <a:off x="2593062" y="4510762"/>
            <a:ext cx="208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Security: </a:t>
            </a:r>
            <a:r>
              <a:rPr lang="en-US" sz="800" strike="sngStrike" dirty="0" err="1" smtClean="0"/>
              <a:t>angla.ekle</a:t>
            </a:r>
            <a:endParaRPr lang="en-US" sz="800" strike="sngStrike" dirty="0"/>
          </a:p>
        </p:txBody>
      </p:sp>
      <p:pic>
        <p:nvPicPr>
          <p:cNvPr id="237" name="Picture 23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122" y="4768217"/>
            <a:ext cx="470351" cy="47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2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86" y="1372722"/>
            <a:ext cx="3207843" cy="21573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46778" y="2442979"/>
            <a:ext cx="12891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Englsh</a:t>
            </a:r>
            <a:r>
              <a:rPr lang="en-US" strike="sngStrike" dirty="0" smtClean="0"/>
              <a:t> </a:t>
            </a:r>
            <a:r>
              <a:rPr lang="en-US" strike="sngStrike" dirty="0"/>
              <a:t>Rock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24" y="2442979"/>
            <a:ext cx="407712" cy="6126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977" y="2442979"/>
            <a:ext cx="713132" cy="399354"/>
          </a:xfrm>
          <a:prstGeom prst="rect">
            <a:avLst/>
          </a:prstGeom>
        </p:spPr>
      </p:pic>
      <p:cxnSp>
        <p:nvCxnSpPr>
          <p:cNvPr id="33" name="Straight Connector 32"/>
          <p:cNvCxnSpPr>
            <a:stCxn id="5" idx="0"/>
          </p:cNvCxnSpPr>
          <p:nvPr/>
        </p:nvCxnSpPr>
        <p:spPr>
          <a:xfrm>
            <a:off x="5791378" y="2442979"/>
            <a:ext cx="174910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flipV="1">
            <a:off x="5146778" y="2442979"/>
            <a:ext cx="2002331" cy="6126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 flipV="1">
            <a:off x="4645359" y="2442979"/>
            <a:ext cx="443478" cy="6126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426226" y="2160104"/>
            <a:ext cx="874644" cy="113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7" y="6378885"/>
            <a:ext cx="541061" cy="360052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3358287" y="6558911"/>
            <a:ext cx="127035" cy="180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300870" y="2442979"/>
            <a:ext cx="1005767" cy="612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833" y="1483327"/>
            <a:ext cx="4502151" cy="254193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767" y="1371707"/>
            <a:ext cx="1276103" cy="91494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42204" y="1439890"/>
            <a:ext cx="1254025" cy="83304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511331" y="3455664"/>
            <a:ext cx="2871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Spino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glu.carlos</a:t>
            </a:r>
            <a:endParaRPr lang="en-US" strike="sngStrike" dirty="0" smtClean="0"/>
          </a:p>
          <a:p>
            <a:r>
              <a:rPr lang="en-US" b="1" strike="sngStrike" dirty="0" smtClean="0"/>
              <a:t>White</a:t>
            </a:r>
            <a:r>
              <a:rPr lang="en-US" strike="sngStrike" dirty="0" smtClean="0"/>
              <a:t> Fat Golden(black hair)</a:t>
            </a:r>
            <a:endParaRPr lang="en-US" strike="sngStrike" dirty="0"/>
          </a:p>
        </p:txBody>
      </p:sp>
      <p:sp>
        <p:nvSpPr>
          <p:cNvPr id="91" name="TextBox 90"/>
          <p:cNvSpPr txBox="1"/>
          <p:nvPr/>
        </p:nvSpPr>
        <p:spPr>
          <a:xfrm>
            <a:off x="4511331" y="4017100"/>
            <a:ext cx="385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Hocidie:Sunstroke</a:t>
            </a:r>
            <a:r>
              <a:rPr lang="en-US" dirty="0" smtClean="0"/>
              <a:t>:(</a:t>
            </a:r>
            <a:r>
              <a:rPr lang="en-US" strike="sngStrike" dirty="0" err="1" smtClean="0"/>
              <a:t>Goldenn</a:t>
            </a:r>
            <a:r>
              <a:rPr lang="en-US" strike="sngStrike" dirty="0" smtClean="0"/>
              <a:t>(black hair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 flipV="1">
            <a:off x="4501168" y="3404417"/>
            <a:ext cx="3869617" cy="11532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914" y="3501966"/>
            <a:ext cx="766608" cy="1005195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368522" y="503582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x/y</a:t>
            </a:r>
            <a:r>
              <a:rPr lang="en-US" dirty="0" smtClean="0"/>
              <a:t> v2, v1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452473" y="5030065"/>
            <a:ext cx="382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&lt;&lt;realization&gt;&gt; </a:t>
            </a:r>
            <a:r>
              <a:rPr lang="en-US" sz="900" strike="sngStrike" dirty="0" err="1" smtClean="0"/>
              <a:t>gheoh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jeuse,dr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zimmeran</a:t>
            </a:r>
            <a:r>
              <a:rPr lang="en-US" dirty="0" smtClean="0"/>
              <a:t>).KING</a:t>
            </a:r>
            <a:endParaRPr lang="en-US" dirty="0"/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3492347" y="3530028"/>
            <a:ext cx="774853" cy="977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 flipV="1">
            <a:off x="3562596" y="3398238"/>
            <a:ext cx="863630" cy="11532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3358287" y="4744278"/>
            <a:ext cx="5427904" cy="3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3335664" y="5580803"/>
            <a:ext cx="5427904" cy="3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3492347" y="3215589"/>
            <a:ext cx="5012982" cy="4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431919" y="2465987"/>
            <a:ext cx="156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Isabelle </a:t>
            </a:r>
            <a:r>
              <a:rPr lang="en-US" strike="sngStrike" dirty="0" err="1" smtClean="0"/>
              <a:t>Rampf</a:t>
            </a:r>
            <a:endParaRPr lang="en-US" strike="sngStrike" dirty="0"/>
          </a:p>
        </p:txBody>
      </p:sp>
      <p:sp>
        <p:nvSpPr>
          <p:cNvPr id="105" name="TextBox 104"/>
          <p:cNvSpPr txBox="1"/>
          <p:nvPr/>
        </p:nvSpPr>
        <p:spPr>
          <a:xfrm>
            <a:off x="3597670" y="3764797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Spino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-1" y="3928584"/>
            <a:ext cx="1404731" cy="534643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076" y="2643590"/>
            <a:ext cx="808570" cy="45524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039" y="3503114"/>
            <a:ext cx="829334" cy="82933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337" y="3728220"/>
            <a:ext cx="982352" cy="935370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2285009" y="4516762"/>
            <a:ext cx="15231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swedish</a:t>
            </a:r>
            <a:r>
              <a:rPr lang="en-US" sz="800" dirty="0"/>
              <a:t> department of treasury</a:t>
            </a:r>
          </a:p>
        </p:txBody>
      </p:sp>
      <p:sp>
        <p:nvSpPr>
          <p:cNvPr id="112" name="Rectangle 111"/>
          <p:cNvSpPr/>
          <p:nvPr/>
        </p:nvSpPr>
        <p:spPr>
          <a:xfrm flipV="1">
            <a:off x="5365046" y="3638576"/>
            <a:ext cx="783915" cy="6080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5271471" y="3774221"/>
            <a:ext cx="756938" cy="4001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4"/>
                </a:solidFill>
              </a:rPr>
              <a:t>!FBI:WMD:</a:t>
            </a:r>
          </a:p>
          <a:p>
            <a:r>
              <a:rPr lang="en-US" sz="1000" dirty="0" smtClean="0">
                <a:solidFill>
                  <a:schemeClr val="accent4"/>
                </a:solidFill>
              </a:rPr>
              <a:t>DUBLIN</a:t>
            </a:r>
            <a:endParaRPr lang="en-US" sz="1000" dirty="0">
              <a:solidFill>
                <a:schemeClr val="accent4"/>
              </a:solidFill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3808183" y="3615270"/>
            <a:ext cx="459017" cy="486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33" y="3666519"/>
            <a:ext cx="945299" cy="561982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 flipH="1" flipV="1">
            <a:off x="6970643" y="3501966"/>
            <a:ext cx="804689" cy="759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 flipV="1">
            <a:off x="6607922" y="3604953"/>
            <a:ext cx="1184239" cy="6784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6762775" y="3829580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Spiono</a:t>
            </a:r>
            <a:r>
              <a:rPr lang="en-US" sz="800" strike="sngStrike" dirty="0" smtClean="0"/>
              <a:t> smoke joint</a:t>
            </a:r>
            <a:endParaRPr lang="en-US" sz="800" strike="sngStrike" dirty="0"/>
          </a:p>
        </p:txBody>
      </p:sp>
      <p:sp>
        <p:nvSpPr>
          <p:cNvPr id="122" name="TextBox 121"/>
          <p:cNvSpPr txBox="1"/>
          <p:nvPr/>
        </p:nvSpPr>
        <p:spPr>
          <a:xfrm>
            <a:off x="4804729" y="4513392"/>
            <a:ext cx="220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 for Schools</a:t>
            </a:r>
            <a:endParaRPr lang="en-US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7582113" y="4496360"/>
            <a:ext cx="321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HOCME:SUNSTOK( </a:t>
            </a:r>
            <a:r>
              <a:rPr lang="en-US" b="1" strike="sngStrike" dirty="0" err="1" smtClean="0"/>
              <a:t>studne</a:t>
            </a:r>
            <a:r>
              <a:rPr lang="en-US" b="1" strike="sngStrike" dirty="0" smtClean="0"/>
              <a:t> died)</a:t>
            </a:r>
            <a:endParaRPr lang="en-US" b="1" strike="sngStrike" dirty="0"/>
          </a:p>
        </p:txBody>
      </p:sp>
      <p:sp>
        <p:nvSpPr>
          <p:cNvPr id="124" name="TextBox 123"/>
          <p:cNvSpPr txBox="1"/>
          <p:nvPr/>
        </p:nvSpPr>
        <p:spPr>
          <a:xfrm>
            <a:off x="6887245" y="4547419"/>
            <a:ext cx="97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“Carter”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4393985" y="4283188"/>
            <a:ext cx="3616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nonPoliceCfg.nonPlcieOverlayLogical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452473" y="2272938"/>
            <a:ext cx="708900" cy="989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 flipV="1">
            <a:off x="5287076" y="2608175"/>
            <a:ext cx="861886" cy="5392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601" y="2558043"/>
            <a:ext cx="328489" cy="32848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516774" y="2503549"/>
            <a:ext cx="761528" cy="59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876" y="3602055"/>
            <a:ext cx="328489" cy="3284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49298" y="5336794"/>
            <a:ext cx="292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LARRY.QUEEN v2.princess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87896" y="5706126"/>
            <a:ext cx="549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Spino</a:t>
            </a:r>
            <a:r>
              <a:rPr lang="en-US" strike="sngStrike" dirty="0" smtClean="0"/>
              <a:t>: south </a:t>
            </a:r>
            <a:r>
              <a:rPr lang="en-US" strike="sngStrike" dirty="0" err="1" smtClean="0"/>
              <a:t>americn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argitina</a:t>
            </a:r>
            <a:r>
              <a:rPr lang="en-US" strike="sngStrike" dirty="0" smtClean="0"/>
              <a:t> vising Germany at</a:t>
            </a:r>
            <a:r>
              <a:rPr lang="en-US" dirty="0" smtClean="0"/>
              <a:t> JFK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222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0574" y="2411896"/>
            <a:ext cx="93801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Rondal</a:t>
            </a:r>
            <a:r>
              <a:rPr lang="en-US" dirty="0" smtClean="0"/>
              <a:t> Regan and </a:t>
            </a:r>
            <a:r>
              <a:rPr lang="en-US" dirty="0" err="1" smtClean="0"/>
              <a:t>Gejoemr</a:t>
            </a:r>
            <a:r>
              <a:rPr lang="en-US" dirty="0" smtClean="0"/>
              <a:t> bush killed nana 1987 you’re a data </a:t>
            </a:r>
            <a:r>
              <a:rPr lang="en-US" dirty="0" err="1" smtClean="0"/>
              <a:t>collctor</a:t>
            </a:r>
            <a:r>
              <a:rPr lang="en-US" dirty="0" smtClean="0"/>
              <a:t>  and check </a:t>
            </a:r>
            <a:r>
              <a:rPr lang="en-US" dirty="0" err="1" smtClean="0"/>
              <a:t>porin</a:t>
            </a:r>
            <a:r>
              <a:rPr lang="en-US" dirty="0" smtClean="0"/>
              <a:t> </a:t>
            </a:r>
            <a:r>
              <a:rPr lang="en-US" dirty="0" err="1" smtClean="0"/>
              <a:t>chari</a:t>
            </a:r>
            <a:r>
              <a:rPr lang="en-US" dirty="0" smtClean="0"/>
              <a:t> 40Y</a:t>
            </a:r>
          </a:p>
          <a:p>
            <a:r>
              <a:rPr lang="en-US" dirty="0" smtClean="0"/>
              <a:t>Military </a:t>
            </a:r>
          </a:p>
          <a:p>
            <a:endParaRPr lang="en-US" dirty="0"/>
          </a:p>
          <a:p>
            <a:r>
              <a:rPr lang="en-US" dirty="0" smtClean="0"/>
              <a:t>Peterson was read in a book of </a:t>
            </a:r>
            <a:r>
              <a:rPr lang="en-US" dirty="0" err="1" smtClean="0"/>
              <a:t>furtures</a:t>
            </a:r>
            <a:r>
              <a:rPr lang="en-US" dirty="0" smtClean="0"/>
              <a:t> –Queen </a:t>
            </a:r>
            <a:r>
              <a:rPr lang="en-US" dirty="0" err="1" smtClean="0"/>
              <a:t>swden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JKF(   </a:t>
            </a:r>
            <a:r>
              <a:rPr lang="en-US" dirty="0" err="1" smtClean="0"/>
              <a:t>Spiano</a:t>
            </a:r>
            <a:r>
              <a:rPr lang="en-US" dirty="0" smtClean="0"/>
              <a:t> and </a:t>
            </a:r>
            <a:r>
              <a:rPr lang="en-US" dirty="0" err="1" smtClean="0"/>
              <a:t>Isabelel</a:t>
            </a:r>
            <a:r>
              <a:rPr lang="en-US" dirty="0" smtClean="0"/>
              <a:t> , visiting)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808" y="2146179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0.0001 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 flipV="1">
            <a:off x="450573" y="2411895"/>
            <a:ext cx="9380197" cy="16300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50573" y="2411895"/>
            <a:ext cx="9713844" cy="1630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57809" y="4306958"/>
            <a:ext cx="1603513" cy="3313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57809" y="4638262"/>
            <a:ext cx="1603513" cy="11875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5043" y="4174435"/>
            <a:ext cx="10840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10678" y="4638262"/>
            <a:ext cx="705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Install application server for desktop Programing language without server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28" y="6157076"/>
            <a:ext cx="700924" cy="70092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62609" y="6157076"/>
            <a:ext cx="1086678" cy="70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58" y="6347790"/>
            <a:ext cx="426447" cy="42644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537252" y="6157076"/>
            <a:ext cx="1073426" cy="70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61" y="6377904"/>
            <a:ext cx="620341" cy="41131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961322" y="6347790"/>
            <a:ext cx="1656521" cy="441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flipV="1">
            <a:off x="1809945" y="6143104"/>
            <a:ext cx="1368134" cy="7055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rot="16200000" flipV="1">
            <a:off x="933553" y="6151675"/>
            <a:ext cx="722674" cy="7055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57809" y="6016487"/>
            <a:ext cx="10747513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57809" y="2183913"/>
            <a:ext cx="10747513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 flipV="1">
            <a:off x="2288910" y="4428754"/>
            <a:ext cx="7600486" cy="13965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8" y="6151706"/>
            <a:ext cx="850363" cy="56382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2893331" y="6029739"/>
            <a:ext cx="2129243" cy="759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 flipV="1">
            <a:off x="3340368" y="6141375"/>
            <a:ext cx="1108809" cy="7055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891027" y="6143104"/>
            <a:ext cx="1558150" cy="572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810" y="6220453"/>
            <a:ext cx="530389" cy="6637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832" y="6343113"/>
            <a:ext cx="875477" cy="44610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10" y="6120061"/>
            <a:ext cx="875477" cy="44610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5744" y="6079661"/>
            <a:ext cx="1101685" cy="73445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17331" y="6174932"/>
            <a:ext cx="10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DEFAULT</a:t>
            </a:r>
            <a:endParaRPr lang="en-US" b="1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438599" y="6314891"/>
            <a:ext cx="1069372" cy="30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27092" y="62622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283274" y="6069203"/>
            <a:ext cx="321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St. Francis</a:t>
            </a:r>
          </a:p>
          <a:p>
            <a:r>
              <a:rPr lang="en-US" dirty="0" smtClean="0"/>
              <a:t>CERTIFED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137397" y="5792785"/>
            <a:ext cx="4652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Roth(</a:t>
            </a:r>
            <a:r>
              <a:rPr lang="en-US" dirty="0" err="1" smtClean="0"/>
              <a:t>badeisch</a:t>
            </a:r>
            <a:r>
              <a:rPr lang="en-US" dirty="0" smtClean="0"/>
              <a:t> landesverichering).ibm.damiler.*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073142" y="5483957"/>
            <a:ext cx="622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r>
              <a:rPr lang="en-US" strike="sngStrike" dirty="0" smtClean="0"/>
              <a:t>As everything began… </a:t>
            </a:r>
            <a:r>
              <a:rPr lang="en-US" strike="sngStrike" dirty="0" err="1" smtClean="0"/>
              <a:t>Danile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Rhein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Insucen</a:t>
            </a:r>
            <a:r>
              <a:rPr lang="en-US" strike="sngStrike" dirty="0" smtClean="0"/>
              <a:t> Germany State</a:t>
            </a:r>
            <a:endParaRPr lang="en-US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761" y="5234405"/>
            <a:ext cx="918479" cy="520986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945091" y="4472610"/>
            <a:ext cx="3647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St. Peter-</a:t>
            </a:r>
            <a:r>
              <a:rPr lang="en-US" dirty="0" err="1" smtClean="0"/>
              <a:t>Ording</a:t>
            </a:r>
            <a:endParaRPr lang="en-US" dirty="0" smtClean="0"/>
          </a:p>
          <a:p>
            <a:r>
              <a:rPr lang="en-US" dirty="0" smtClean="0"/>
              <a:t>HOCME:MAYRO</a:t>
            </a:r>
          </a:p>
          <a:p>
            <a:r>
              <a:rPr lang="en-US" dirty="0" smtClean="0"/>
              <a:t>Mother and clerk – </a:t>
            </a:r>
            <a:r>
              <a:rPr lang="en-US" dirty="0" err="1" smtClean="0"/>
              <a:t>Danile</a:t>
            </a:r>
            <a:r>
              <a:rPr lang="en-US" dirty="0" smtClean="0"/>
              <a:t> </a:t>
            </a:r>
            <a:r>
              <a:rPr lang="en-US" dirty="0" err="1" smtClean="0"/>
              <a:t>Rheinhard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17" y="4467483"/>
            <a:ext cx="336638" cy="50129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60008" y="5278552"/>
            <a:ext cx="375076" cy="474769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8908473" y="5395940"/>
            <a:ext cx="3283527" cy="2151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48" y="3279392"/>
            <a:ext cx="1210885" cy="63669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332736" y="2784764"/>
            <a:ext cx="8398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J2EE Engineer Support</a:t>
            </a:r>
          </a:p>
          <a:p>
            <a:r>
              <a:rPr lang="en-US" dirty="0"/>
              <a:t>	</a:t>
            </a:r>
            <a:r>
              <a:rPr lang="en-US" dirty="0" smtClean="0"/>
              <a:t>Video </a:t>
            </a:r>
            <a:r>
              <a:rPr lang="en-US" dirty="0" err="1" smtClean="0"/>
              <a:t>Gaem</a:t>
            </a:r>
            <a:r>
              <a:rPr lang="en-US" dirty="0" smtClean="0"/>
              <a:t> (EA Sports) tests online</a:t>
            </a:r>
          </a:p>
          <a:p>
            <a:r>
              <a:rPr lang="en-US" dirty="0"/>
              <a:t>	</a:t>
            </a:r>
            <a:r>
              <a:rPr lang="en-US" dirty="0" err="1" smtClean="0"/>
              <a:t>nonPoiceRTALgoi:FBK:WMD:YELLOW</a:t>
            </a:r>
            <a:r>
              <a:rPr lang="en-US" dirty="0" smtClean="0"/>
              <a:t> </a:t>
            </a:r>
            <a:r>
              <a:rPr lang="en-US" dirty="0" err="1" smtClean="0"/>
              <a:t>micehalles</a:t>
            </a:r>
            <a:r>
              <a:rPr lang="en-US" dirty="0" smtClean="0"/>
              <a:t> room</a:t>
            </a:r>
          </a:p>
          <a:p>
            <a:r>
              <a:rPr lang="en-US" dirty="0"/>
              <a:t>	</a:t>
            </a:r>
            <a:r>
              <a:rPr lang="en-US" dirty="0" smtClean="0"/>
              <a:t>	sin: baseball cards </a:t>
            </a:r>
            <a:r>
              <a:rPr lang="en-US" dirty="0" err="1" smtClean="0"/>
              <a:t>micehals</a:t>
            </a:r>
            <a:r>
              <a:rPr lang="en-US" dirty="0" smtClean="0"/>
              <a:t> closet, father asks what you doing </a:t>
            </a:r>
            <a:r>
              <a:rPr lang="en-US" dirty="0" err="1" smtClean="0"/>
              <a:t>hter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1187392" y="2634707"/>
            <a:ext cx="313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gallup</a:t>
            </a:r>
            <a:r>
              <a:rPr lang="en-US" dirty="0"/>
              <a:t> executive search website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864" y="2400693"/>
            <a:ext cx="420167" cy="27960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10339648" y="2540494"/>
            <a:ext cx="9954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0499" y="2435167"/>
            <a:ext cx="447801" cy="25160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H="1">
            <a:off x="10379217" y="2359354"/>
            <a:ext cx="1720017" cy="275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17" y="3704538"/>
            <a:ext cx="1437290" cy="56050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959" y="3684512"/>
            <a:ext cx="1329004" cy="744242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947823" y="3894488"/>
            <a:ext cx="79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Roth.*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041944" y="3434309"/>
            <a:ext cx="267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NAVY.phil</a:t>
            </a:r>
            <a:r>
              <a:rPr lang="en-US" dirty="0" smtClean="0"/>
              <a:t>/</a:t>
            </a:r>
            <a:r>
              <a:rPr lang="en-US" dirty="0" err="1" smtClean="0"/>
              <a:t>kim.RETRIEMNT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1548" y="3403071"/>
            <a:ext cx="555596" cy="30825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89" y="3208149"/>
            <a:ext cx="476178" cy="316875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 flipV="1">
            <a:off x="7033006" y="2359353"/>
            <a:ext cx="5824544" cy="40185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037" y="1665471"/>
            <a:ext cx="1834940" cy="1201291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65761" y="1646780"/>
            <a:ext cx="1038225" cy="14859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600" y="1742217"/>
            <a:ext cx="1594853" cy="99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89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483" y="1602286"/>
            <a:ext cx="1139388" cy="799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48" y="1602287"/>
            <a:ext cx="1001045" cy="799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571" y="1602286"/>
            <a:ext cx="681424" cy="424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969" y="1602286"/>
            <a:ext cx="587006" cy="4246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431075" y="1602286"/>
            <a:ext cx="508023" cy="7992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8" idx="2"/>
            <a:endCxn id="8" idx="0"/>
          </p:cNvCxnSpPr>
          <p:nvPr/>
        </p:nvCxnSpPr>
        <p:spPr>
          <a:xfrm flipV="1">
            <a:off x="5685087" y="1602286"/>
            <a:ext cx="0" cy="79927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247571" y="1602286"/>
            <a:ext cx="524289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757" y="1430938"/>
            <a:ext cx="864468" cy="8644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7991060" y="1602286"/>
            <a:ext cx="543339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28995" y="1413679"/>
            <a:ext cx="716980" cy="7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273" y="1483326"/>
            <a:ext cx="662609" cy="66260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8668273" y="1483326"/>
            <a:ext cx="796483" cy="79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76" y="1616159"/>
            <a:ext cx="758316" cy="75831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22185" y="1627563"/>
            <a:ext cx="1274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</a:p>
          <a:p>
            <a:r>
              <a:rPr lang="en-US" dirty="0" smtClean="0"/>
              <a:t>March 16th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122185" y="2401558"/>
            <a:ext cx="9174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53" y="2711374"/>
            <a:ext cx="513108" cy="5760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653" y="3946740"/>
            <a:ext cx="513108" cy="68767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015409" y="271137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Daniel </a:t>
            </a:r>
            <a:r>
              <a:rPr lang="en-US" dirty="0" err="1" smtClean="0"/>
              <a:t>Rheinhard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907402" y="3921243"/>
            <a:ext cx="2518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Mr. </a:t>
            </a:r>
            <a:r>
              <a:rPr lang="en-US" dirty="0" err="1" smtClean="0"/>
              <a:t>Furegsson</a:t>
            </a:r>
            <a:r>
              <a:rPr lang="en-US" dirty="0" smtClean="0"/>
              <a:t>, Visa 2013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7510" y="4844732"/>
            <a:ext cx="583131" cy="4755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205177" y="5115339"/>
            <a:ext cx="416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Leroy </a:t>
            </a:r>
            <a:r>
              <a:rPr lang="en-US" dirty="0" err="1" smtClean="0"/>
              <a:t>Rheinau-Seud</a:t>
            </a:r>
            <a:r>
              <a:rPr lang="en-US" dirty="0" smtClean="0"/>
              <a:t>, Mannheim, Germany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2292626" y="4634411"/>
            <a:ext cx="6546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292626" y="3766394"/>
            <a:ext cx="6546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02474" y="2415156"/>
            <a:ext cx="4198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Phil/</a:t>
            </a:r>
            <a:r>
              <a:rPr lang="en-US" sz="1000" strike="sngStrike" dirty="0" err="1" smtClean="0"/>
              <a:t>kim</a:t>
            </a:r>
            <a:r>
              <a:rPr lang="en-US" dirty="0" err="1" smtClean="0"/>
              <a:t>.nonPoliceCfg.Govmenet.RETIREMNET</a:t>
            </a:r>
            <a:endParaRPr lang="en-US" dirty="0" smtClean="0"/>
          </a:p>
          <a:p>
            <a:r>
              <a:rPr lang="en-US" dirty="0" smtClean="0"/>
              <a:t>JFK(hoover)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073" y="2480627"/>
            <a:ext cx="433112" cy="61986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76197" y="2337786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013063" y="2346950"/>
            <a:ext cx="35147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!HOMICE:IS-A-BELL.HOMCEI:JESUS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chirstian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franklyn</a:t>
            </a:r>
            <a:r>
              <a:rPr lang="en-US" sz="1200" strike="sngStrike" dirty="0" smtClean="0"/>
              <a:t>)</a:t>
            </a:r>
            <a:endParaRPr lang="en-US" sz="1200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629653" y="2707118"/>
            <a:ext cx="513108" cy="79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629653" y="3841168"/>
            <a:ext cx="513108" cy="79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556630" y="4735502"/>
            <a:ext cx="513108" cy="79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4296" y="3211503"/>
            <a:ext cx="2859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VEFASSUNGSGERICHT</a:t>
            </a:r>
          </a:p>
          <a:p>
            <a:r>
              <a:rPr lang="en-US" b="1" dirty="0" smtClean="0"/>
              <a:t>PAUL REVERE CONSITUTION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594296" y="3698822"/>
            <a:ext cx="28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VIRGINA </a:t>
            </a:r>
            <a:r>
              <a:rPr lang="en-US" strike="sngStrike" dirty="0" smtClean="0"/>
              <a:t>Sworn Final Edition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387" y="4426226"/>
            <a:ext cx="1150187" cy="1725281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8839200" y="3946740"/>
            <a:ext cx="1802296" cy="241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729" y="4423981"/>
            <a:ext cx="784124" cy="7841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35" y="6361043"/>
            <a:ext cx="591225" cy="45089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124" y="6361043"/>
            <a:ext cx="715045" cy="40042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837341" y="6297573"/>
            <a:ext cx="19191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Apple.touch.tango.empleoy.ivan.ivanvich</a:t>
            </a:r>
            <a:endParaRPr lang="en-US" sz="800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2151" y="6151957"/>
            <a:ext cx="1001595" cy="659981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50412" y="5764945"/>
            <a:ext cx="6892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https://www.fbi.gov/stats-services/publications/insurance-fraud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737330" y="599171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CREDIT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322303" y="6014419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INSURANCE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6761272" y="6436361"/>
            <a:ext cx="223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should </a:t>
            </a:r>
            <a:r>
              <a:rPr lang="en-US" strike="sngStrike" dirty="0" err="1"/>
              <a:t>i</a:t>
            </a:r>
            <a:r>
              <a:rPr lang="en-US" strike="sngStrike" dirty="0"/>
              <a:t> call my friend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357621" y="6014419"/>
            <a:ext cx="857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PROSTETUION</a:t>
            </a:r>
            <a:endParaRPr lang="en-US" sz="9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473" y="5633474"/>
            <a:ext cx="396568" cy="26294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98" y="5644369"/>
            <a:ext cx="380184" cy="284771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7352472" y="5586102"/>
            <a:ext cx="1273753" cy="405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871789" y="5911479"/>
            <a:ext cx="990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Ghoeh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micehala</a:t>
            </a:r>
            <a:r>
              <a:rPr lang="en-US" sz="900" strike="sngStrike" dirty="0" smtClean="0"/>
              <a:t>)</a:t>
            </a:r>
          </a:p>
          <a:p>
            <a:r>
              <a:rPr lang="en-US" sz="900" strike="sngStrike" dirty="0" smtClean="0"/>
              <a:t>Angela(</a:t>
            </a:r>
            <a:r>
              <a:rPr lang="en-US" sz="900" strike="sngStrike" dirty="0" err="1" smtClean="0"/>
              <a:t>patrica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 flipV="1">
            <a:off x="7508233" y="5559988"/>
            <a:ext cx="1123219" cy="4630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7352472" y="5410989"/>
            <a:ext cx="1315801" cy="603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6858658" y="5615829"/>
            <a:ext cx="118173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apple watch phone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72" y="5586350"/>
            <a:ext cx="340322" cy="385483"/>
          </a:xfrm>
          <a:prstGeom prst="rect">
            <a:avLst/>
          </a:prstGeom>
        </p:spPr>
      </p:pic>
      <p:cxnSp>
        <p:nvCxnSpPr>
          <p:cNvPr id="73" name="Straight Connector 72"/>
          <p:cNvCxnSpPr>
            <a:endCxn id="61" idx="1"/>
          </p:cNvCxnSpPr>
          <p:nvPr/>
        </p:nvCxnSpPr>
        <p:spPr>
          <a:xfrm flipH="1">
            <a:off x="7357621" y="5586102"/>
            <a:ext cx="1481579" cy="543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321409" y="5280161"/>
            <a:ext cx="16321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Motive: v2:FBI:KIDNAPPING</a:t>
            </a:r>
          </a:p>
          <a:p>
            <a:r>
              <a:rPr lang="en-US" sz="1000" dirty="0" smtClean="0"/>
              <a:t>§</a:t>
            </a:r>
            <a:r>
              <a:rPr lang="en-US" sz="1000" dirty="0" err="1" smtClean="0"/>
              <a:t>Prostetution</a:t>
            </a:r>
            <a:r>
              <a:rPr lang="en-US" sz="1000" dirty="0" smtClean="0"/>
              <a:t> Law</a:t>
            </a:r>
            <a:endParaRPr lang="en-US" sz="1000" dirty="0"/>
          </a:p>
        </p:txBody>
      </p:sp>
      <p:sp>
        <p:nvSpPr>
          <p:cNvPr id="75" name="Rectangle 74"/>
          <p:cNvSpPr/>
          <p:nvPr/>
        </p:nvSpPr>
        <p:spPr>
          <a:xfrm flipV="1">
            <a:off x="6928995" y="5579584"/>
            <a:ext cx="1671001" cy="4630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536065" y="6147564"/>
            <a:ext cx="22108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u="sng" dirty="0">
                <a:solidFill>
                  <a:srgbClr val="1A0DAB"/>
                </a:solidFill>
                <a:latin typeface="Roboto"/>
                <a:hlinkClick r:id="rId21"/>
              </a:rPr>
              <a:t>Louis Vincent “Lou” Gerstner III (1972-2013)</a:t>
            </a:r>
            <a:endParaRPr lang="fr-FR" sz="800" b="0" i="0" u="sng" dirty="0">
              <a:solidFill>
                <a:srgbClr val="1A0DAB"/>
              </a:solidFill>
              <a:effectLst/>
              <a:latin typeface="Roboto"/>
              <a:hlinkClick r:id="rId21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5715126" y="3244334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Roboto"/>
              </a:rPr>
              <a:t> 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1942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9021851" y="4122897"/>
            <a:ext cx="29642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JFK(</a:t>
            </a:r>
            <a:r>
              <a:rPr lang="en-US" sz="1000" dirty="0" err="1" smtClean="0"/>
              <a:t>Gheoh</a:t>
            </a:r>
            <a:r>
              <a:rPr lang="en-US" sz="1000" dirty="0" smtClean="0"/>
              <a:t>(</a:t>
            </a:r>
            <a:r>
              <a:rPr lang="en-US" sz="1000" dirty="0" err="1" smtClean="0"/>
              <a:t>l</a:t>
            </a:r>
            <a:r>
              <a:rPr lang="en-US" sz="1000" strike="sngStrike" dirty="0" err="1" smtClean="0"/>
              <a:t>ukanvice</a:t>
            </a:r>
            <a:r>
              <a:rPr lang="en-US" sz="1000" strike="sngStrike" dirty="0" smtClean="0"/>
              <a:t>, do you know </a:t>
            </a:r>
            <a:r>
              <a:rPr lang="en-US" sz="1000" strike="sngStrike" dirty="0" err="1" smtClean="0"/>
              <a:t>lou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gestern</a:t>
            </a:r>
            <a:r>
              <a:rPr lang="en-US" sz="1000" strike="sngStrike" dirty="0" smtClean="0"/>
              <a:t> 2007))</a:t>
            </a:r>
            <a:endParaRPr lang="en-US" sz="1000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8946620" y="3064720"/>
            <a:ext cx="40254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John Fellows Akers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(December 28, 1934 – August 22, 2014) was an American businessman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747534" y="4946073"/>
            <a:ext cx="152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Rita.♥LACE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19335" y="5278443"/>
            <a:ext cx="675551" cy="43562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9" y="5115339"/>
            <a:ext cx="486310" cy="48631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31" y="4547412"/>
            <a:ext cx="472053" cy="472053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-682627" y="5538179"/>
            <a:ext cx="461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Wright/</a:t>
            </a:r>
            <a:r>
              <a:rPr lang="en-US" sz="800" strike="sngStrike" dirty="0" err="1" smtClean="0"/>
              <a:t>alen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persect.</a:t>
            </a:r>
            <a:r>
              <a:rPr lang="en-US" dirty="0" err="1" smtClean="0"/>
              <a:t>VIRGINA.MARY.FORT</a:t>
            </a:r>
            <a:r>
              <a:rPr lang="en-US" dirty="0" smtClean="0"/>
              <a:t> WORHT LIBARY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683358" y="6324288"/>
            <a:ext cx="675551" cy="435623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4132606" y="5930155"/>
            <a:ext cx="1990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VERSICHERUNGSBETRUG x/y</a:t>
            </a:r>
          </a:p>
          <a:p>
            <a:r>
              <a:rPr lang="en-US" dirty="0" smtClean="0"/>
              <a:t>INSURANCE FRAUD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4149651" y="5971833"/>
            <a:ext cx="19030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IPX §</a:t>
            </a:r>
            <a:r>
              <a:rPr lang="en-US" sz="1000" dirty="0" err="1" smtClean="0"/>
              <a:t>Tehft</a:t>
            </a:r>
            <a:r>
              <a:rPr lang="en-US" sz="1000" dirty="0" smtClean="0"/>
              <a:t> CECKPON CHALRIE  </a:t>
            </a:r>
            <a:r>
              <a:rPr lang="en-US" sz="1000" strike="sngStrike" dirty="0" err="1" smtClean="0"/>
              <a:t>tlc</a:t>
            </a:r>
            <a:endParaRPr lang="en-US" sz="1000" strike="sngStrike" dirty="0"/>
          </a:p>
        </p:txBody>
      </p:sp>
      <p:sp>
        <p:nvSpPr>
          <p:cNvPr id="89" name="Rectangle 88"/>
          <p:cNvSpPr/>
          <p:nvPr/>
        </p:nvSpPr>
        <p:spPr>
          <a:xfrm>
            <a:off x="5527808" y="6383751"/>
            <a:ext cx="281577" cy="4219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6107485" y="6383751"/>
            <a:ext cx="281577" cy="4219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5694064" y="6361043"/>
            <a:ext cx="530123" cy="39886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6159562" y="6443548"/>
            <a:ext cx="229500" cy="694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4683358" y="6383751"/>
            <a:ext cx="747717" cy="421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 flipV="1">
            <a:off x="4630490" y="6328962"/>
            <a:ext cx="855774" cy="4630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flipV="1">
            <a:off x="2910880" y="6328962"/>
            <a:ext cx="855774" cy="4630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 flipV="1">
            <a:off x="1982582" y="6342666"/>
            <a:ext cx="855774" cy="4630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 flipV="1">
            <a:off x="1110600" y="5206998"/>
            <a:ext cx="855774" cy="4630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 flipV="1">
            <a:off x="2319173" y="1535400"/>
            <a:ext cx="6952213" cy="7362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2334219" y="1553731"/>
            <a:ext cx="17988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HOMICDIE:NANA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 flipV="1">
            <a:off x="275465" y="2255088"/>
            <a:ext cx="8599318" cy="43253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 flipV="1">
            <a:off x="9062675" y="4122896"/>
            <a:ext cx="3084055" cy="23901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 flipV="1">
            <a:off x="9009666" y="3070628"/>
            <a:ext cx="3172988" cy="8178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9904178" y="1445674"/>
            <a:ext cx="31704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nonPoliceCTXLogical</a:t>
            </a:r>
            <a:r>
              <a:rPr lang="en-US" dirty="0" smtClean="0"/>
              <a:t>.§Theft</a:t>
            </a:r>
          </a:p>
          <a:p>
            <a:r>
              <a:rPr lang="en-US" dirty="0" smtClean="0"/>
              <a:t>VIRGINA:HCOEM:ANAN </a:t>
            </a:r>
            <a:r>
              <a:rPr lang="en-US" strike="sngStrike" dirty="0" err="1" smtClean="0"/>
              <a:t>elebeth</a:t>
            </a:r>
            <a:endParaRPr lang="en-US" strike="sngStrike" dirty="0" smtClean="0"/>
          </a:p>
          <a:p>
            <a:r>
              <a:rPr lang="en-US" dirty="0" smtClean="0"/>
              <a:t>KOCHMENA 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 Johnson</a:t>
            </a:r>
          </a:p>
          <a:p>
            <a:r>
              <a:rPr lang="en-US" strike="sngStrike" dirty="0" err="1" smtClean="0"/>
              <a:t>Joshe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saunders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phil.kim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570404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87220" y="2051638"/>
            <a:ext cx="2343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John Fellows Akers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8822" y="2128582"/>
            <a:ext cx="468398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81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8822" y="2519522"/>
            <a:ext cx="468398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81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87220" y="2442578"/>
            <a:ext cx="201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Viriginia</a:t>
            </a:r>
            <a:r>
              <a:rPr lang="en-US" b="1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b="1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Rometti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661" y="1995583"/>
            <a:ext cx="1139388" cy="799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226" y="1995584"/>
            <a:ext cx="1001045" cy="7992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749" y="1995583"/>
            <a:ext cx="681424" cy="4246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147" y="1995583"/>
            <a:ext cx="587006" cy="42469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593253" y="1995583"/>
            <a:ext cx="508023" cy="7992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5" idx="2"/>
            <a:endCxn id="15" idx="0"/>
          </p:cNvCxnSpPr>
          <p:nvPr/>
        </p:nvCxnSpPr>
        <p:spPr>
          <a:xfrm flipV="1">
            <a:off x="8847265" y="1995583"/>
            <a:ext cx="0" cy="79927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409749" y="1995583"/>
            <a:ext cx="524289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3935" y="1824235"/>
            <a:ext cx="864468" cy="86446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1153238" y="1995583"/>
            <a:ext cx="543339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091173" y="1806976"/>
            <a:ext cx="716980" cy="7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847" y="2149301"/>
            <a:ext cx="662609" cy="66260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11830451" y="1876623"/>
            <a:ext cx="796483" cy="79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84363" y="2020860"/>
            <a:ext cx="1274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</a:p>
          <a:p>
            <a:r>
              <a:rPr lang="en-US" dirty="0" smtClean="0"/>
              <a:t>March 16th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 flipV="1">
            <a:off x="5496397" y="2040099"/>
            <a:ext cx="6701447" cy="7362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496397" y="1947028"/>
            <a:ext cx="17988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HOMICDIE:NANA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16" y="3094071"/>
            <a:ext cx="587006" cy="42469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13589" y="31494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DOL</a:t>
            </a:r>
            <a:endParaRPr lang="en-US" b="1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142941" y="2991197"/>
            <a:ext cx="1058613" cy="630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67" y="3075939"/>
            <a:ext cx="436991" cy="54569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2940422" y="2987406"/>
            <a:ext cx="969290" cy="634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 flipV="1">
            <a:off x="2271384" y="2980670"/>
            <a:ext cx="801725" cy="7362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3154771" y="3010230"/>
            <a:ext cx="801725" cy="7362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351470" y="3944476"/>
            <a:ext cx="11870827" cy="17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694558" y="4100801"/>
            <a:ext cx="799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Onsite</a:t>
            </a:r>
            <a:endParaRPr lang="en-US" b="1" i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29" y="4182838"/>
            <a:ext cx="337102" cy="25153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4284363" y="4100801"/>
            <a:ext cx="637258" cy="61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300870" y="4050629"/>
            <a:ext cx="1176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Client.DOL</a:t>
            </a:r>
            <a:endParaRPr lang="en-US" dirty="0" smtClean="0"/>
          </a:p>
          <a:p>
            <a:r>
              <a:rPr lang="en-US" dirty="0" err="1" smtClean="0"/>
              <a:t>Client.DOJ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694558" y="4696960"/>
            <a:ext cx="920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Offsite: 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92" y="4794882"/>
            <a:ext cx="633885" cy="47480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337956" y="4788008"/>
            <a:ext cx="2168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white </a:t>
            </a:r>
            <a:r>
              <a:rPr lang="en-US" strike="sngStrike" dirty="0" smtClean="0"/>
              <a:t>le sabre </a:t>
            </a:r>
            <a:r>
              <a:rPr lang="en-US" strike="sngStrike" dirty="0"/>
              <a:t>on fire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981" y="3948666"/>
            <a:ext cx="983139" cy="107459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1276" y="4108334"/>
            <a:ext cx="1057474" cy="79208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823440" y="3883691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PENTGAON.PAUL.LARRY “</a:t>
            </a:r>
            <a:r>
              <a:rPr lang="en-US" sz="900" dirty="0" err="1" smtClean="0"/>
              <a:t>Movign</a:t>
            </a:r>
            <a:r>
              <a:rPr lang="en-US" sz="900" dirty="0" smtClean="0"/>
              <a:t>” to White house</a:t>
            </a:r>
          </a:p>
          <a:p>
            <a:r>
              <a:rPr lang="en-US" sz="900" dirty="0" smtClean="0"/>
              <a:t>;)</a:t>
            </a:r>
            <a:endParaRPr lang="en-US" sz="9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32" y="5499860"/>
            <a:ext cx="1261773" cy="83965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831" y="5100339"/>
            <a:ext cx="915981" cy="111903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726" y="5108832"/>
            <a:ext cx="915981" cy="11190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95" y="5091845"/>
            <a:ext cx="804148" cy="1136018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6477282" y="6227863"/>
            <a:ext cx="2623994" cy="373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Auschwitz/ Iran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6442039" y="6534325"/>
            <a:ext cx="17788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z="800" strike="sngStrike" dirty="0" err="1" smtClean="0"/>
              <a:t>Wolfgan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Wolfgan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Vioal</a:t>
            </a:r>
            <a:r>
              <a:rPr lang="en-US" sz="800" strike="sngStrike" dirty="0" smtClean="0"/>
              <a:t>/Viola</a:t>
            </a:r>
          </a:p>
          <a:p>
            <a:r>
              <a:rPr lang="en-US" sz="900" strike="sngStrike" dirty="0" smtClean="0"/>
              <a:t>So obvious you </a:t>
            </a:r>
            <a:r>
              <a:rPr lang="en-US" sz="900" strike="sngStrike" dirty="0" err="1" smtClean="0"/>
              <a:t>cannto</a:t>
            </a:r>
            <a:r>
              <a:rPr lang="en-US" sz="900" strike="sngStrike" dirty="0" smtClean="0"/>
              <a:t> see it</a:t>
            </a:r>
            <a:endParaRPr lang="en-US" sz="9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956" y="5825947"/>
            <a:ext cx="865484" cy="86934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37956" y="5423504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544883" y="6607912"/>
            <a:ext cx="44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“J”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235716" y="6034704"/>
            <a:ext cx="84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ll</a:t>
            </a:r>
            <a:r>
              <a:rPr lang="en-US" dirty="0"/>
              <a:t> cool j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12" y="5900811"/>
            <a:ext cx="1004900" cy="562744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2538861" y="5462421"/>
            <a:ext cx="2217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knock you out ll cool j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351470" y="5447351"/>
            <a:ext cx="1991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down with the king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61" y="5873061"/>
            <a:ext cx="728277" cy="72827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06538" y="5166934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66" y="5931790"/>
            <a:ext cx="579866" cy="54723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7" y="5912434"/>
            <a:ext cx="390764" cy="587214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-264227" y="5884684"/>
            <a:ext cx="820827" cy="721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 flipV="1">
            <a:off x="-2094" y="5935347"/>
            <a:ext cx="498551" cy="5966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-210405" y="5884684"/>
            <a:ext cx="791289" cy="61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44" y="1283589"/>
            <a:ext cx="400322" cy="57067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33" y="1351488"/>
            <a:ext cx="871380" cy="487973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 flipV="1">
            <a:off x="711956" y="1227358"/>
            <a:ext cx="801725" cy="7362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 flipV="1">
            <a:off x="1627534" y="1219825"/>
            <a:ext cx="871380" cy="7362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321173" y="1901937"/>
            <a:ext cx="11730887" cy="93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51470" y="1453834"/>
            <a:ext cx="3343088" cy="27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26" y="4737403"/>
            <a:ext cx="1166369" cy="427564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4284363" y="4794882"/>
            <a:ext cx="1053593" cy="556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52" y="3697136"/>
            <a:ext cx="337102" cy="25153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78115" y="3737664"/>
            <a:ext cx="468398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81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4454" y="2042083"/>
            <a:ext cx="541712" cy="35695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7254" y="2484783"/>
            <a:ext cx="541712" cy="35695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1538" y="3526741"/>
            <a:ext cx="541712" cy="35695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877" y="2951212"/>
            <a:ext cx="1139388" cy="79927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42" y="2951213"/>
            <a:ext cx="1001045" cy="79927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965" y="2951212"/>
            <a:ext cx="681424" cy="42469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363" y="2951212"/>
            <a:ext cx="587006" cy="424690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8447469" y="2951212"/>
            <a:ext cx="508023" cy="7992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8" idx="2"/>
            <a:endCxn id="98" idx="0"/>
          </p:cNvCxnSpPr>
          <p:nvPr/>
        </p:nvCxnSpPr>
        <p:spPr>
          <a:xfrm flipV="1">
            <a:off x="8701481" y="2951212"/>
            <a:ext cx="0" cy="799272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9263965" y="2951212"/>
            <a:ext cx="524289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8151" y="2779864"/>
            <a:ext cx="864468" cy="864468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11007454" y="2951212"/>
            <a:ext cx="543339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9945389" y="2762605"/>
            <a:ext cx="716980" cy="75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063" y="3104930"/>
            <a:ext cx="662609" cy="662609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H="1" flipV="1">
            <a:off x="11684667" y="2832252"/>
            <a:ext cx="796483" cy="79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 flipV="1">
            <a:off x="5350613" y="2995728"/>
            <a:ext cx="6701447" cy="7362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5350613" y="2902657"/>
            <a:ext cx="17988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HOMICDIE:NANA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952438" y="2156293"/>
            <a:ext cx="468398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65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294" y="4751539"/>
            <a:ext cx="334101" cy="39929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flipV="1">
            <a:off x="1862172" y="4621153"/>
            <a:ext cx="810074" cy="69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 flipV="1">
            <a:off x="2121587" y="4737402"/>
            <a:ext cx="291824" cy="4093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 flipV="1">
            <a:off x="698214" y="1986065"/>
            <a:ext cx="11578056" cy="18918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8" y="2987406"/>
            <a:ext cx="851038" cy="8510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54" y="2009456"/>
            <a:ext cx="758316" cy="758316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 flipV="1">
            <a:off x="453272" y="3981851"/>
            <a:ext cx="11608798" cy="28618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28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4534656" y="1934301"/>
            <a:ext cx="2674527" cy="95415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200" y="1444487"/>
            <a:ext cx="466088" cy="6729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551" y="1319834"/>
            <a:ext cx="582141" cy="9222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955" y="1319835"/>
            <a:ext cx="605967" cy="9222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806" y="16300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01739" y="940904"/>
            <a:ext cx="1590261" cy="71561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J-10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942191" y="68819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3991758" y="1457686"/>
            <a:ext cx="53479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Mathew if you have to </a:t>
            </a:r>
            <a:r>
              <a:rPr lang="en-US" sz="800" dirty="0" err="1" smtClean="0"/>
              <a:t>fo</a:t>
            </a:r>
            <a:r>
              <a:rPr lang="en-US" sz="800" dirty="0" smtClean="0"/>
              <a:t> to the bathroom, to fart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6300161" y="1361001"/>
            <a:ext cx="468398" cy="461665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9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Age 6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Age 30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>
            <a:stCxn id="12" idx="3"/>
          </p:cNvCxnSpPr>
          <p:nvPr/>
        </p:nvCxnSpPr>
        <p:spPr>
          <a:xfrm>
            <a:off x="3991758" y="1565408"/>
            <a:ext cx="4728172" cy="91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4879707" y="2242102"/>
            <a:ext cx="4459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You have to go to </a:t>
            </a:r>
            <a:r>
              <a:rPr lang="en-US" sz="800" strike="sngStrike" dirty="0" err="1" smtClean="0"/>
              <a:t>bahtromm</a:t>
            </a:r>
            <a:r>
              <a:rPr lang="en-US" sz="800" strike="sngStrike" dirty="0" smtClean="0"/>
              <a:t>? To fart?</a:t>
            </a:r>
          </a:p>
          <a:p>
            <a:r>
              <a:rPr lang="en-US" sz="800" strike="sngStrike" dirty="0" smtClean="0"/>
              <a:t>You cannot fart in the bedroom watching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?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40" y="1336608"/>
            <a:ext cx="567973" cy="75827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561" y="1301715"/>
            <a:ext cx="592958" cy="89105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749287" y="1166192"/>
            <a:ext cx="1216668" cy="1229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flipV="1">
            <a:off x="2072848" y="1245052"/>
            <a:ext cx="743473" cy="997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V="1">
            <a:off x="1219713" y="1267462"/>
            <a:ext cx="743473" cy="997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V="1">
            <a:off x="2897201" y="1298713"/>
            <a:ext cx="743473" cy="997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4574689" y="1281353"/>
            <a:ext cx="743473" cy="997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flipV="1">
            <a:off x="3760568" y="1301715"/>
            <a:ext cx="743473" cy="997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7581" y="2261211"/>
            <a:ext cx="752381" cy="95238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 flipV="1">
            <a:off x="7562227" y="2242100"/>
            <a:ext cx="1025182" cy="997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209183" y="2117449"/>
            <a:ext cx="1568701" cy="1169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07165" y="3511826"/>
            <a:ext cx="10310192" cy="397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07165" y="4587383"/>
            <a:ext cx="10310192" cy="397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007165" y="5603028"/>
            <a:ext cx="10310192" cy="397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790864" y="1340481"/>
            <a:ext cx="2010565" cy="2114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13" idx="1"/>
          </p:cNvCxnSpPr>
          <p:nvPr/>
        </p:nvCxnSpPr>
        <p:spPr>
          <a:xfrm flipV="1">
            <a:off x="4910286" y="1591834"/>
            <a:ext cx="1389875" cy="137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209183" y="1319834"/>
            <a:ext cx="874643" cy="3532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434470" y="1166192"/>
            <a:ext cx="243111" cy="278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7411741" y="1397837"/>
            <a:ext cx="243111" cy="2782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126435" y="1166192"/>
            <a:ext cx="836751" cy="1229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98143" y="2769834"/>
            <a:ext cx="5789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chase</a:t>
            </a:r>
          </a:p>
          <a:p>
            <a:r>
              <a:rPr lang="en-US" dirty="0"/>
              <a:t>	</a:t>
            </a:r>
            <a:r>
              <a:rPr lang="en-US" dirty="0" err="1" smtClean="0"/>
              <a:t>apple.touch.citibank</a:t>
            </a:r>
            <a:r>
              <a:rPr lang="en-US" dirty="0" smtClean="0"/>
              <a:t>(</a:t>
            </a:r>
            <a:r>
              <a:rPr lang="en-US" dirty="0" err="1" smtClean="0"/>
              <a:t>greenstamps</a:t>
            </a:r>
            <a:r>
              <a:rPr lang="en-US" dirty="0" smtClean="0"/>
              <a:t>) investor capital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86" y="2852983"/>
            <a:ext cx="397105" cy="39710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 flipV="1">
            <a:off x="1134374" y="2801785"/>
            <a:ext cx="5823947" cy="5698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2072848" y="3213592"/>
            <a:ext cx="4814893" cy="25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72848" y="2787194"/>
            <a:ext cx="524578" cy="298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flipV="1">
            <a:off x="546812" y="2795062"/>
            <a:ext cx="510826" cy="5698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51" idx="0"/>
          </p:cNvCxnSpPr>
          <p:nvPr/>
        </p:nvCxnSpPr>
        <p:spPr>
          <a:xfrm flipV="1">
            <a:off x="802225" y="2395743"/>
            <a:ext cx="417488" cy="969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3" y="3100388"/>
            <a:ext cx="595642" cy="3453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88" y="3096271"/>
            <a:ext cx="473926" cy="315376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4710451" y="2918051"/>
            <a:ext cx="818811" cy="759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5439051" y="2918051"/>
            <a:ext cx="781685" cy="729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 flipV="1">
            <a:off x="4652761" y="2653539"/>
            <a:ext cx="512591" cy="3927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 flipV="1">
            <a:off x="5481450" y="3073250"/>
            <a:ext cx="643455" cy="3927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964" y="3567808"/>
            <a:ext cx="601263" cy="39984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954727" y="3525808"/>
            <a:ext cx="1590262" cy="4330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727089" y="3248671"/>
            <a:ext cx="61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913986" y="4262248"/>
            <a:ext cx="61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5" y="3595662"/>
            <a:ext cx="473926" cy="31537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672326" y="3748062"/>
            <a:ext cx="61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H="1" flipV="1">
            <a:off x="2704015" y="3595662"/>
            <a:ext cx="848139" cy="31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2" y="3605343"/>
            <a:ext cx="265287" cy="33127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20" y="3130681"/>
            <a:ext cx="482994" cy="514928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 flipV="1">
            <a:off x="4693606" y="3039688"/>
            <a:ext cx="1100943" cy="9279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>
            <a:stCxn id="64" idx="3"/>
          </p:cNvCxnSpPr>
          <p:nvPr/>
        </p:nvCxnSpPr>
        <p:spPr>
          <a:xfrm flipV="1">
            <a:off x="2544989" y="3710434"/>
            <a:ext cx="3329400" cy="31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413" y="3591787"/>
            <a:ext cx="340941" cy="340941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2873943" y="3755872"/>
            <a:ext cx="1142188" cy="85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HOMICE:JOEB</a:t>
            </a:r>
            <a:endParaRPr lang="en-US" sz="800" dirty="0"/>
          </a:p>
        </p:txBody>
      </p:sp>
      <p:sp>
        <p:nvSpPr>
          <p:cNvPr id="78" name="Rectangle 77"/>
          <p:cNvSpPr/>
          <p:nvPr/>
        </p:nvSpPr>
        <p:spPr>
          <a:xfrm>
            <a:off x="2873943" y="3893132"/>
            <a:ext cx="1142188" cy="1370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?HOMCE:MATHEW</a:t>
            </a:r>
            <a:endParaRPr lang="en-US" sz="800" dirty="0"/>
          </a:p>
        </p:txBody>
      </p:sp>
      <p:sp>
        <p:nvSpPr>
          <p:cNvPr id="79" name="Rectangle 78"/>
          <p:cNvSpPr/>
          <p:nvPr/>
        </p:nvSpPr>
        <p:spPr>
          <a:xfrm flipV="1">
            <a:off x="2648718" y="3522207"/>
            <a:ext cx="1100943" cy="4812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641495" y="1273407"/>
            <a:ext cx="1293944" cy="24622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G.AVABILITY.</a:t>
            </a:r>
            <a:r>
              <a:rPr lang="en-US" sz="1000" strike="sngStrike" dirty="0" err="1" smtClean="0">
                <a:solidFill>
                  <a:schemeClr val="bg1"/>
                </a:solidFill>
              </a:rPr>
              <a:t>phil</a:t>
            </a:r>
            <a:r>
              <a:rPr lang="en-US" sz="1000" strike="sngStrike" dirty="0" smtClean="0">
                <a:solidFill>
                  <a:schemeClr val="bg1"/>
                </a:solidFill>
              </a:rPr>
              <a:t>/</a:t>
            </a:r>
            <a:r>
              <a:rPr lang="en-US" sz="1000" strike="sngStrike" dirty="0" err="1" smtClean="0">
                <a:solidFill>
                  <a:schemeClr val="bg1"/>
                </a:solidFill>
              </a:rPr>
              <a:t>kim</a:t>
            </a:r>
            <a:endParaRPr lang="en-US" sz="1000" strike="sngStrike" dirty="0">
              <a:solidFill>
                <a:schemeClr val="bg1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 flipV="1">
            <a:off x="2036651" y="1235508"/>
            <a:ext cx="3193762" cy="997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64" y="3359527"/>
            <a:ext cx="1542043" cy="63625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33" y="3738591"/>
            <a:ext cx="351958" cy="420633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6049616" y="3487567"/>
            <a:ext cx="838125" cy="6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 flipV="1">
            <a:off x="6220736" y="3641190"/>
            <a:ext cx="480640" cy="4916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>
            <a:stCxn id="66" idx="0"/>
            <a:endCxn id="82" idx="1"/>
          </p:cNvCxnSpPr>
          <p:nvPr/>
        </p:nvCxnSpPr>
        <p:spPr>
          <a:xfrm flipV="1">
            <a:off x="6220736" y="3677657"/>
            <a:ext cx="438828" cy="584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9187" y="1569300"/>
            <a:ext cx="876300" cy="876300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7430585" y="4798218"/>
            <a:ext cx="40566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strike="sngStrike" dirty="0" err="1">
                <a:solidFill>
                  <a:srgbClr val="202122"/>
                </a:solidFill>
                <a:latin typeface="Arial" panose="020B0604020202020204" pitchFamily="34" charset="0"/>
              </a:rPr>
              <a:t>Bandidos</a:t>
            </a:r>
            <a:r>
              <a:rPr lang="en-US" sz="1600" strike="sngStrike" dirty="0">
                <a:solidFill>
                  <a:srgbClr val="202122"/>
                </a:solidFill>
                <a:latin typeface="Arial" panose="020B0604020202020204" pitchFamily="34" charset="0"/>
              </a:rPr>
              <a:t> clubhouse in </a:t>
            </a:r>
            <a:r>
              <a:rPr lang="en-US" sz="1600" strike="sngStrike" dirty="0">
                <a:solidFill>
                  <a:srgbClr val="3366CC"/>
                </a:solidFill>
                <a:latin typeface="Arial" panose="020B0604020202020204" pitchFamily="34" charset="0"/>
                <a:hlinkClick r:id="rId18" tooltip="Bochum"/>
              </a:rPr>
              <a:t>Bochum</a:t>
            </a:r>
            <a:r>
              <a:rPr lang="en-US" sz="1600" strike="sngStrike" dirty="0">
                <a:solidFill>
                  <a:srgbClr val="202122"/>
                </a:solidFill>
                <a:latin typeface="Arial" panose="020B0604020202020204" pitchFamily="34" charset="0"/>
              </a:rPr>
              <a:t>, Germany.</a:t>
            </a:r>
            <a:endParaRPr lang="en-US" sz="1600" strike="sngStrike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167" y="4671960"/>
            <a:ext cx="612031" cy="459023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954727" y="4593705"/>
            <a:ext cx="2331099" cy="2553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?HOCME:MATHEW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5439051" y="47320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 flipV="1">
            <a:off x="7479121" y="4674014"/>
            <a:ext cx="4008151" cy="4627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28472" y="5211803"/>
            <a:ext cx="483269" cy="322179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6659564" y="5211803"/>
            <a:ext cx="1018017" cy="32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162261" y="4236262"/>
            <a:ext cx="1101264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MILITARY: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7225944" y="4399296"/>
            <a:ext cx="4087852" cy="2467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DoD Capability to lookup address of </a:t>
            </a:r>
            <a:r>
              <a:rPr lang="en-US" sz="1000" dirty="0" err="1"/>
              <a:t>crimanals</a:t>
            </a:r>
            <a:r>
              <a:rPr lang="en-US" sz="1000" dirty="0"/>
              <a:t> for criminal justice research 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67279" y="5746144"/>
            <a:ext cx="647619" cy="628571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8357366" y="5809089"/>
            <a:ext cx="3644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go </a:t>
            </a:r>
            <a:r>
              <a:rPr lang="en-US" strike="sngStrike" dirty="0" err="1" smtClean="0"/>
              <a:t>quielik</a:t>
            </a:r>
            <a:r>
              <a:rPr lang="en-US" strike="sngStrike" dirty="0" smtClean="0"/>
              <a:t> look up Ivan </a:t>
            </a:r>
            <a:r>
              <a:rPr lang="en-US" strike="sngStrike" dirty="0" err="1" smtClean="0"/>
              <a:t>Ivanvich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58" y="5803291"/>
            <a:ext cx="805600" cy="402800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 flipV="1">
            <a:off x="6953811" y="5749702"/>
            <a:ext cx="5048079" cy="5622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14337" y="5773571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Ken</a:t>
            </a:r>
            <a:endParaRPr lang="en-US" strike="sngStrike" dirty="0"/>
          </a:p>
        </p:txBody>
      </p:sp>
      <p:cxnSp>
        <p:nvCxnSpPr>
          <p:cNvPr id="110" name="Straight Connector 109"/>
          <p:cNvCxnSpPr>
            <a:endCxn id="103" idx="3"/>
          </p:cNvCxnSpPr>
          <p:nvPr/>
        </p:nvCxnSpPr>
        <p:spPr>
          <a:xfrm>
            <a:off x="7411741" y="4522650"/>
            <a:ext cx="39020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6768559" y="3388145"/>
            <a:ext cx="1661403" cy="607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 flipV="1">
            <a:off x="6678522" y="3336223"/>
            <a:ext cx="1632079" cy="6861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>
            <a:stCxn id="86" idx="1"/>
          </p:cNvCxnSpPr>
          <p:nvPr/>
        </p:nvCxnSpPr>
        <p:spPr>
          <a:xfrm flipV="1">
            <a:off x="6220736" y="3248672"/>
            <a:ext cx="2366673" cy="63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9" y="4039651"/>
            <a:ext cx="552387" cy="55238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95" y="2422345"/>
            <a:ext cx="2972165" cy="1970675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10048189" y="1732708"/>
            <a:ext cx="2369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err="1"/>
              <a:t>adac</a:t>
            </a:r>
            <a:r>
              <a:rPr lang="en-US" strike="sngStrike" dirty="0"/>
              <a:t> motorcycle club </a:t>
            </a:r>
            <a:r>
              <a:rPr lang="en-US" strike="sngStrike" dirty="0" err="1"/>
              <a:t>germany</a:t>
            </a:r>
            <a:r>
              <a:rPr lang="en-US" strike="sngStrike" dirty="0"/>
              <a:t> touring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47" y="2283265"/>
            <a:ext cx="1524416" cy="857484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 flipV="1">
            <a:off x="7077542" y="1611069"/>
            <a:ext cx="3055125" cy="28232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083" y="3714617"/>
            <a:ext cx="771399" cy="649996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11313796" y="2927163"/>
            <a:ext cx="944045" cy="4550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8777884" y="3709708"/>
            <a:ext cx="1070200" cy="58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 flipV="1">
            <a:off x="9005791" y="3690521"/>
            <a:ext cx="863752" cy="7304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8777884" y="3698502"/>
            <a:ext cx="1313866" cy="410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76" y="6120842"/>
            <a:ext cx="307499" cy="456235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 flipV="1">
            <a:off x="2399928" y="5979744"/>
            <a:ext cx="993421" cy="620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1806357" y="6234535"/>
            <a:ext cx="175206" cy="363583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/>
        </p:nvCxnSpPr>
        <p:spPr>
          <a:xfrm>
            <a:off x="2399928" y="6033136"/>
            <a:ext cx="517986" cy="370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 flipV="1">
            <a:off x="2507966" y="6059296"/>
            <a:ext cx="417470" cy="5622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 flipV="1">
            <a:off x="1759553" y="6067810"/>
            <a:ext cx="417470" cy="5622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1575106" y="6022200"/>
            <a:ext cx="610782" cy="582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877046" y="6105209"/>
            <a:ext cx="516303" cy="663218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485436" y="6105209"/>
            <a:ext cx="454500" cy="651736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H="1" flipV="1">
            <a:off x="2399928" y="6105209"/>
            <a:ext cx="1747377" cy="524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 flipV="1">
            <a:off x="2532570" y="6042818"/>
            <a:ext cx="1574248" cy="7630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6" name="Straight Connector 145"/>
          <p:cNvCxnSpPr/>
          <p:nvPr/>
        </p:nvCxnSpPr>
        <p:spPr>
          <a:xfrm>
            <a:off x="2704015" y="6171348"/>
            <a:ext cx="1561949" cy="40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900088" y="6286434"/>
            <a:ext cx="1711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3868749" y="6545831"/>
            <a:ext cx="27233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https://www.ebmud.com/business-center/construction-bids/current-construction-bids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4535754" y="5673000"/>
            <a:ext cx="1626508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polcie</a:t>
            </a:r>
            <a:r>
              <a:rPr lang="en-US" sz="1100" dirty="0"/>
              <a:t> technology </a:t>
            </a:r>
            <a:r>
              <a:rPr lang="en-US" sz="1100" dirty="0" err="1"/>
              <a:t>govmetn</a:t>
            </a:r>
            <a:r>
              <a:rPr lang="en-US" sz="1100" dirty="0"/>
              <a:t> Requests for Proposal (RFPs)</a:t>
            </a:r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303" y="6149002"/>
            <a:ext cx="357437" cy="462672"/>
          </a:xfrm>
          <a:prstGeom prst="rect">
            <a:avLst/>
          </a:prstGeom>
        </p:spPr>
      </p:pic>
      <p:cxnSp>
        <p:nvCxnSpPr>
          <p:cNvPr id="153" name="Straight Connector 152"/>
          <p:cNvCxnSpPr/>
          <p:nvPr/>
        </p:nvCxnSpPr>
        <p:spPr>
          <a:xfrm flipH="1">
            <a:off x="6659564" y="5572813"/>
            <a:ext cx="108995" cy="131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>
            <a:off x="4387233" y="5489916"/>
            <a:ext cx="108995" cy="131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 flipV="1">
            <a:off x="3642491" y="5672143"/>
            <a:ext cx="2946866" cy="11440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/>
          <p:cNvSpPr/>
          <p:nvPr/>
        </p:nvSpPr>
        <p:spPr>
          <a:xfrm flipV="1">
            <a:off x="2171129" y="5486030"/>
            <a:ext cx="2573135" cy="11440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854" y="5634950"/>
            <a:ext cx="588579" cy="719052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2465498" y="5774589"/>
            <a:ext cx="168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visa,fortino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58" name="Straight Connector 157"/>
          <p:cNvCxnSpPr/>
          <p:nvPr/>
        </p:nvCxnSpPr>
        <p:spPr>
          <a:xfrm flipV="1">
            <a:off x="6701376" y="4587383"/>
            <a:ext cx="1112961" cy="514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 flipV="1">
            <a:off x="6845724" y="4673789"/>
            <a:ext cx="633397" cy="4627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 flipV="1">
            <a:off x="6789865" y="5145135"/>
            <a:ext cx="633397" cy="4627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8894618" y="1336608"/>
            <a:ext cx="672719" cy="140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 flipH="1" flipV="1">
            <a:off x="9974847" y="1630017"/>
            <a:ext cx="1568883" cy="597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4234143" y="1068345"/>
            <a:ext cx="3202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checy</a:t>
            </a:r>
            <a:r>
              <a:rPr lang="en-US" dirty="0"/>
              <a:t> chase diving board </a:t>
            </a:r>
            <a:r>
              <a:rPr lang="en-US" dirty="0" err="1"/>
              <a:t>angela</a:t>
            </a:r>
            <a:endParaRPr lang="en-US" dirty="0"/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866" y="1057796"/>
            <a:ext cx="1143000" cy="41910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132" y="1132332"/>
            <a:ext cx="582850" cy="326396"/>
          </a:xfrm>
          <a:prstGeom prst="rect">
            <a:avLst/>
          </a:prstGeom>
        </p:spPr>
      </p:pic>
      <p:cxnSp>
        <p:nvCxnSpPr>
          <p:cNvPr id="169" name="Straight Connector 168"/>
          <p:cNvCxnSpPr>
            <a:stCxn id="166" idx="1"/>
          </p:cNvCxnSpPr>
          <p:nvPr/>
        </p:nvCxnSpPr>
        <p:spPr>
          <a:xfrm flipV="1">
            <a:off x="3278866" y="1259830"/>
            <a:ext cx="4481610" cy="7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 flipV="1">
            <a:off x="3418152" y="1051599"/>
            <a:ext cx="3933424" cy="4297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cxnSp>
        <p:nvCxnSpPr>
          <p:cNvPr id="172" name="Straight Connector 171"/>
          <p:cNvCxnSpPr/>
          <p:nvPr/>
        </p:nvCxnSpPr>
        <p:spPr>
          <a:xfrm flipH="1">
            <a:off x="3372874" y="1110716"/>
            <a:ext cx="1114709" cy="43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Picture 172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689" y="1974101"/>
            <a:ext cx="2133600" cy="2133600"/>
          </a:xfrm>
          <a:prstGeom prst="rect">
            <a:avLst/>
          </a:prstGeom>
        </p:spPr>
      </p:pic>
      <p:sp>
        <p:nvSpPr>
          <p:cNvPr id="174" name="Rectangle 173"/>
          <p:cNvSpPr/>
          <p:nvPr/>
        </p:nvSpPr>
        <p:spPr>
          <a:xfrm>
            <a:off x="9129187" y="1928083"/>
            <a:ext cx="245849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/>
              <a:t>franco</a:t>
            </a:r>
            <a:r>
              <a:rPr lang="en-US" sz="1600" dirty="0"/>
              <a:t> </a:t>
            </a:r>
            <a:r>
              <a:rPr lang="en-US" sz="1600" dirty="0" err="1"/>
              <a:t>d'andrea</a:t>
            </a:r>
            <a:r>
              <a:rPr lang="en-US" sz="1600" dirty="0"/>
              <a:t> </a:t>
            </a:r>
            <a:r>
              <a:rPr lang="en-US" sz="1600" dirty="0" err="1"/>
              <a:t>linkenheim</a:t>
            </a:r>
            <a:endParaRPr lang="en-US" sz="1600" dirty="0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473296" y="2240285"/>
            <a:ext cx="1787035" cy="1776204"/>
          </a:xfrm>
          <a:prstGeom prst="rect">
            <a:avLst/>
          </a:prstGeom>
        </p:spPr>
      </p:pic>
      <p:cxnSp>
        <p:nvCxnSpPr>
          <p:cNvPr id="177" name="Straight Connector 176"/>
          <p:cNvCxnSpPr/>
          <p:nvPr/>
        </p:nvCxnSpPr>
        <p:spPr>
          <a:xfrm>
            <a:off x="7287217" y="2385907"/>
            <a:ext cx="2131861" cy="1768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flipH="1">
            <a:off x="6532450" y="2221853"/>
            <a:ext cx="854644" cy="1773536"/>
          </a:xfrm>
          <a:prstGeom prst="rect">
            <a:avLst/>
          </a:prstGeom>
        </p:spPr>
      </p:pic>
      <p:cxnSp>
        <p:nvCxnSpPr>
          <p:cNvPr id="180" name="Straight Connector 179"/>
          <p:cNvCxnSpPr/>
          <p:nvPr/>
        </p:nvCxnSpPr>
        <p:spPr>
          <a:xfrm flipV="1">
            <a:off x="6845643" y="1956943"/>
            <a:ext cx="816099" cy="1134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ectangle 180"/>
          <p:cNvSpPr/>
          <p:nvPr/>
        </p:nvSpPr>
        <p:spPr>
          <a:xfrm flipV="1">
            <a:off x="5585957" y="1993540"/>
            <a:ext cx="5045791" cy="21036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cxnSp>
        <p:nvCxnSpPr>
          <p:cNvPr id="183" name="Straight Connector 182"/>
          <p:cNvCxnSpPr/>
          <p:nvPr/>
        </p:nvCxnSpPr>
        <p:spPr>
          <a:xfrm flipV="1">
            <a:off x="6768559" y="2295762"/>
            <a:ext cx="4134968" cy="1345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5" name="Picture 184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422" y="2009045"/>
            <a:ext cx="729837" cy="1096749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884" y="3136194"/>
            <a:ext cx="899612" cy="740895"/>
          </a:xfrm>
          <a:prstGeom prst="rect">
            <a:avLst/>
          </a:prstGeom>
        </p:spPr>
      </p:pic>
      <p:sp>
        <p:nvSpPr>
          <p:cNvPr id="187" name="Rectangle 186"/>
          <p:cNvSpPr/>
          <p:nvPr/>
        </p:nvSpPr>
        <p:spPr>
          <a:xfrm flipV="1">
            <a:off x="5847859" y="1923603"/>
            <a:ext cx="5045791" cy="21036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09" y="1604878"/>
            <a:ext cx="1091062" cy="1541342"/>
          </a:xfrm>
          <a:prstGeom prst="rect">
            <a:avLst/>
          </a:prstGeom>
        </p:spPr>
      </p:pic>
      <p:cxnSp>
        <p:nvCxnSpPr>
          <p:cNvPr id="189" name="Straight Connector 188"/>
          <p:cNvCxnSpPr/>
          <p:nvPr/>
        </p:nvCxnSpPr>
        <p:spPr>
          <a:xfrm flipH="1" flipV="1">
            <a:off x="8777884" y="2007450"/>
            <a:ext cx="1048598" cy="1869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 flipH="1" flipV="1">
            <a:off x="9055083" y="1519628"/>
            <a:ext cx="1303351" cy="891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191"/>
          <p:cNvSpPr/>
          <p:nvPr/>
        </p:nvSpPr>
        <p:spPr>
          <a:xfrm flipV="1">
            <a:off x="35526" y="1291567"/>
            <a:ext cx="12112535" cy="56112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5374718" y="3286299"/>
            <a:ext cx="256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ATOMICLOCK(</a:t>
            </a:r>
            <a:r>
              <a:rPr lang="en-US" strike="sngStrike" dirty="0" smtClean="0"/>
              <a:t>“Accident”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13" y="2706735"/>
            <a:ext cx="1876425" cy="243840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999" y="2481743"/>
            <a:ext cx="1743075" cy="2619375"/>
          </a:xfrm>
          <a:prstGeom prst="rect">
            <a:avLst/>
          </a:prstGeom>
        </p:spPr>
      </p:pic>
      <p:sp>
        <p:nvSpPr>
          <p:cNvPr id="196" name="Rectangle 195"/>
          <p:cNvSpPr/>
          <p:nvPr/>
        </p:nvSpPr>
        <p:spPr>
          <a:xfrm>
            <a:off x="3341585" y="2093112"/>
            <a:ext cx="1601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travel code law</a:t>
            </a:r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921" y="2717805"/>
            <a:ext cx="1866900" cy="2447925"/>
          </a:xfrm>
          <a:prstGeom prst="rect">
            <a:avLst/>
          </a:prstGeom>
        </p:spPr>
      </p:pic>
      <p:pic>
        <p:nvPicPr>
          <p:cNvPr id="198" name="Picture 197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213" y="5163530"/>
            <a:ext cx="2441207" cy="1624512"/>
          </a:xfrm>
          <a:prstGeom prst="rect">
            <a:avLst/>
          </a:prstGeom>
        </p:spPr>
      </p:pic>
      <p:pic>
        <p:nvPicPr>
          <p:cNvPr id="199" name="Picture 198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773" y="5221631"/>
            <a:ext cx="1455780" cy="1361656"/>
          </a:xfrm>
          <a:prstGeom prst="rect">
            <a:avLst/>
          </a:prstGeom>
        </p:spPr>
      </p:pic>
      <p:sp>
        <p:nvSpPr>
          <p:cNvPr id="200" name="Rectangle 199"/>
          <p:cNvSpPr/>
          <p:nvPr/>
        </p:nvSpPr>
        <p:spPr>
          <a:xfrm flipV="1">
            <a:off x="8130918" y="2717803"/>
            <a:ext cx="4020789" cy="40526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126" y="3283132"/>
            <a:ext cx="232089" cy="362317"/>
          </a:xfrm>
          <a:prstGeom prst="rect">
            <a:avLst/>
          </a:prstGeom>
        </p:spPr>
      </p:pic>
      <p:cxnSp>
        <p:nvCxnSpPr>
          <p:cNvPr id="203" name="Straight Connector 202"/>
          <p:cNvCxnSpPr/>
          <p:nvPr/>
        </p:nvCxnSpPr>
        <p:spPr>
          <a:xfrm>
            <a:off x="7757709" y="3134298"/>
            <a:ext cx="387534" cy="61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" name="Rectangle 203"/>
          <p:cNvSpPr/>
          <p:nvPr/>
        </p:nvSpPr>
        <p:spPr>
          <a:xfrm flipV="1">
            <a:off x="6708986" y="3313978"/>
            <a:ext cx="1398964" cy="3827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pic>
        <p:nvPicPr>
          <p:cNvPr id="205" name="Picture 204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19" y="2487517"/>
            <a:ext cx="1809750" cy="2524125"/>
          </a:xfrm>
          <a:prstGeom prst="rect">
            <a:avLst/>
          </a:prstGeom>
        </p:spPr>
      </p:pic>
      <p:cxnSp>
        <p:nvCxnSpPr>
          <p:cNvPr id="207" name="Straight Connector 206"/>
          <p:cNvCxnSpPr/>
          <p:nvPr/>
        </p:nvCxnSpPr>
        <p:spPr>
          <a:xfrm>
            <a:off x="8510971" y="2678425"/>
            <a:ext cx="3116654" cy="31248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2149571" y="5071477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47" tooltip="Christine Lagarde"/>
              </a:rPr>
              <a:t>Christine </a:t>
            </a:r>
            <a:r>
              <a:rPr lang="en-US" b="1" strike="sngStrike" dirty="0" err="1">
                <a:solidFill>
                  <a:srgbClr val="3366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hlinkClick r:id="rId47" tooltip="Christine Lagarde"/>
              </a:rPr>
              <a:t>Lagarde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-55998" y="1924461"/>
            <a:ext cx="503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HOMCIED:KYSTAL:HOCEM:IS-A-BLEL(</a:t>
            </a:r>
            <a:r>
              <a:rPr lang="en-US" strike="sngStrike" dirty="0" err="1" smtClean="0"/>
              <a:t>basf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deere</a:t>
            </a:r>
            <a:r>
              <a:rPr lang="en-US" dirty="0" smtClean="0"/>
              <a:t>).SQ</a:t>
            </a:r>
            <a:endParaRPr lang="en-US" dirty="0"/>
          </a:p>
        </p:txBody>
      </p:sp>
      <p:pic>
        <p:nvPicPr>
          <p:cNvPr id="210" name="Picture 209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54" y="2047950"/>
            <a:ext cx="305066" cy="170837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976" y="1256762"/>
            <a:ext cx="892940" cy="668843"/>
          </a:xfrm>
          <a:prstGeom prst="rect">
            <a:avLst/>
          </a:prstGeom>
        </p:spPr>
      </p:pic>
      <p:pic>
        <p:nvPicPr>
          <p:cNvPr id="212" name="Picture 211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28" y="1256142"/>
            <a:ext cx="1186684" cy="666766"/>
          </a:xfrm>
          <a:prstGeom prst="rect">
            <a:avLst/>
          </a:prstGeom>
        </p:spPr>
      </p:pic>
      <p:pic>
        <p:nvPicPr>
          <p:cNvPr id="213" name="Picture 212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5203235" y="4806430"/>
            <a:ext cx="2220799" cy="1862606"/>
          </a:xfrm>
          <a:prstGeom prst="rect">
            <a:avLst/>
          </a:prstGeom>
        </p:spPr>
      </p:pic>
      <p:sp>
        <p:nvSpPr>
          <p:cNvPr id="214" name="Right Arrow 213"/>
          <p:cNvSpPr/>
          <p:nvPr/>
        </p:nvSpPr>
        <p:spPr>
          <a:xfrm flipH="1">
            <a:off x="7109424" y="5379422"/>
            <a:ext cx="2788069" cy="608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6" name="Straight Connector 215"/>
          <p:cNvCxnSpPr/>
          <p:nvPr/>
        </p:nvCxnSpPr>
        <p:spPr>
          <a:xfrm flipV="1">
            <a:off x="4908486" y="4901471"/>
            <a:ext cx="2725130" cy="1425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 flipV="1">
            <a:off x="5070878" y="4778958"/>
            <a:ext cx="2423807" cy="18116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3524822" y="5312754"/>
            <a:ext cx="1080303" cy="967045"/>
          </a:xfrm>
          <a:prstGeom prst="rect">
            <a:avLst/>
          </a:prstGeom>
        </p:spPr>
      </p:pic>
      <p:sp>
        <p:nvSpPr>
          <p:cNvPr id="219" name="TextBox 218"/>
          <p:cNvSpPr txBox="1"/>
          <p:nvPr/>
        </p:nvSpPr>
        <p:spPr>
          <a:xfrm>
            <a:off x="4723551" y="19347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20" name="Picture 219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5" y="5555811"/>
            <a:ext cx="1765121" cy="1082444"/>
          </a:xfrm>
          <a:prstGeom prst="rect">
            <a:avLst/>
          </a:prstGeom>
        </p:spPr>
      </p:pic>
      <p:pic>
        <p:nvPicPr>
          <p:cNvPr id="221" name="Picture 22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86" y="5555262"/>
            <a:ext cx="1132932" cy="1132932"/>
          </a:xfrm>
          <a:prstGeom prst="rect">
            <a:avLst/>
          </a:prstGeom>
        </p:spPr>
      </p:pic>
      <p:cxnSp>
        <p:nvCxnSpPr>
          <p:cNvPr id="223" name="Straight Connector 222"/>
          <p:cNvCxnSpPr/>
          <p:nvPr/>
        </p:nvCxnSpPr>
        <p:spPr>
          <a:xfrm>
            <a:off x="1825115" y="5266315"/>
            <a:ext cx="1379906" cy="1619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" name="Picture 223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15" y="4786401"/>
            <a:ext cx="824552" cy="824552"/>
          </a:xfrm>
          <a:prstGeom prst="rect">
            <a:avLst/>
          </a:prstGeom>
        </p:spPr>
      </p:pic>
      <p:pic>
        <p:nvPicPr>
          <p:cNvPr id="225" name="Picture 224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668" y="5221219"/>
            <a:ext cx="477942" cy="638077"/>
          </a:xfrm>
          <a:prstGeom prst="rect">
            <a:avLst/>
          </a:prstGeom>
        </p:spPr>
      </p:pic>
      <p:sp>
        <p:nvSpPr>
          <p:cNvPr id="226" name="Rectangle 225"/>
          <p:cNvSpPr/>
          <p:nvPr/>
        </p:nvSpPr>
        <p:spPr>
          <a:xfrm flipV="1">
            <a:off x="1562683" y="5181690"/>
            <a:ext cx="445591" cy="6611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228" name="Rectangle 227"/>
          <p:cNvSpPr/>
          <p:nvPr/>
        </p:nvSpPr>
        <p:spPr>
          <a:xfrm flipV="1">
            <a:off x="141685" y="1225334"/>
            <a:ext cx="12268581" cy="56873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827281" y="2624921"/>
            <a:ext cx="2730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INTERNATIONAL BUSINESS</a:t>
            </a:r>
          </a:p>
          <a:p>
            <a:r>
              <a:rPr lang="en-US" dirty="0" err="1" smtClean="0"/>
              <a:t>Dioplom</a:t>
            </a:r>
            <a:r>
              <a:rPr lang="en-US" dirty="0" smtClean="0"/>
              <a:t>   !BSc. , MSc.</a:t>
            </a:r>
            <a:endParaRPr lang="en-US" dirty="0"/>
          </a:p>
        </p:txBody>
      </p:sp>
      <p:sp>
        <p:nvSpPr>
          <p:cNvPr id="230" name="Rectangle 229"/>
          <p:cNvSpPr/>
          <p:nvPr/>
        </p:nvSpPr>
        <p:spPr>
          <a:xfrm>
            <a:off x="5313638" y="3244334"/>
            <a:ext cx="1564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https://lpc.de/</a:t>
            </a:r>
          </a:p>
        </p:txBody>
      </p:sp>
      <p:pic>
        <p:nvPicPr>
          <p:cNvPr id="231" name="Picture 230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00" y="2980842"/>
            <a:ext cx="811872" cy="801095"/>
          </a:xfrm>
          <a:prstGeom prst="rect">
            <a:avLst/>
          </a:prstGeom>
        </p:spPr>
      </p:pic>
      <p:cxnSp>
        <p:nvCxnSpPr>
          <p:cNvPr id="233" name="Straight Connector 232"/>
          <p:cNvCxnSpPr/>
          <p:nvPr/>
        </p:nvCxnSpPr>
        <p:spPr>
          <a:xfrm flipV="1">
            <a:off x="5248576" y="3035213"/>
            <a:ext cx="3033082" cy="566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/>
          <p:cNvSpPr txBox="1"/>
          <p:nvPr/>
        </p:nvSpPr>
        <p:spPr>
          <a:xfrm>
            <a:off x="552944" y="2202081"/>
            <a:ext cx="496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HOCMIE:IS-A-BELL  IPX HOCMEI:IS-A-BELL</a:t>
            </a:r>
            <a:r>
              <a:rPr lang="en-US" sz="900" dirty="0" smtClean="0"/>
              <a:t> </a:t>
            </a:r>
            <a:r>
              <a:rPr lang="en-US" sz="900" strike="sngStrike" dirty="0" err="1" smtClean="0"/>
              <a:t>Skyscapre</a:t>
            </a:r>
            <a:r>
              <a:rPr lang="en-US" sz="900" strike="sngStrike" dirty="0" smtClean="0"/>
              <a:t> welders</a:t>
            </a:r>
            <a:endParaRPr lang="en-US" sz="900" strike="sngStrike" dirty="0"/>
          </a:p>
        </p:txBody>
      </p:sp>
      <p:pic>
        <p:nvPicPr>
          <p:cNvPr id="236" name="Picture 2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623" y="1649261"/>
            <a:ext cx="915981" cy="1119031"/>
          </a:xfrm>
          <a:prstGeom prst="rect">
            <a:avLst/>
          </a:prstGeom>
        </p:spPr>
      </p:pic>
      <p:sp>
        <p:nvSpPr>
          <p:cNvPr id="237" name="Rectangle 236"/>
          <p:cNvSpPr/>
          <p:nvPr/>
        </p:nvSpPr>
        <p:spPr>
          <a:xfrm>
            <a:off x="1432294" y="40066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trike="sngStrike" dirty="0">
                <a:solidFill>
                  <a:srgbClr val="202124"/>
                </a:solidFill>
                <a:latin typeface="Google Sans"/>
              </a:rPr>
              <a:t>Herbert Oehlbach Stahl- und Metallbau Inh</a:t>
            </a:r>
            <a:r>
              <a:rPr lang="de-DE" dirty="0">
                <a:solidFill>
                  <a:srgbClr val="202124"/>
                </a:solidFill>
                <a:latin typeface="Google Sans"/>
              </a:rPr>
              <a:t>. </a:t>
            </a:r>
            <a:r>
              <a:rPr lang="de-DE" b="1" dirty="0">
                <a:solidFill>
                  <a:srgbClr val="202124"/>
                </a:solidFill>
                <a:latin typeface="Google Sans"/>
              </a:rPr>
              <a:t>Benjamin </a:t>
            </a:r>
            <a:r>
              <a:rPr lang="de-DE" strike="sngStrike" dirty="0">
                <a:solidFill>
                  <a:srgbClr val="202124"/>
                </a:solidFill>
                <a:latin typeface="Google Sans"/>
              </a:rPr>
              <a:t>Oehlbach</a:t>
            </a:r>
            <a:endParaRPr lang="de-DE" b="0" i="0" strike="sng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629727" y="3691140"/>
            <a:ext cx="296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</a:t>
            </a:r>
            <a:r>
              <a:rPr lang="en-US" b="1" dirty="0" smtClean="0"/>
              <a:t>(</a:t>
            </a:r>
            <a:r>
              <a:rPr lang="en-US" b="1" dirty="0" err="1" smtClean="0"/>
              <a:t>ipx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accneet</a:t>
            </a:r>
            <a:r>
              <a:rPr lang="en-US" sz="800" strike="sngStrike" dirty="0" smtClean="0"/>
              <a:t> drunk local to town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9" name="TextBox 238"/>
          <p:cNvSpPr txBox="1"/>
          <p:nvPr/>
        </p:nvSpPr>
        <p:spPr>
          <a:xfrm>
            <a:off x="1856210" y="4764905"/>
            <a:ext cx="16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HOCME:MAYOR</a:t>
            </a:r>
            <a:endParaRPr lang="en-US" dirty="0"/>
          </a:p>
        </p:txBody>
      </p:sp>
      <p:pic>
        <p:nvPicPr>
          <p:cNvPr id="240" name="Picture 239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638" y="4624009"/>
            <a:ext cx="505787" cy="651013"/>
          </a:xfrm>
          <a:prstGeom prst="rect">
            <a:avLst/>
          </a:prstGeom>
        </p:spPr>
      </p:pic>
      <p:cxnSp>
        <p:nvCxnSpPr>
          <p:cNvPr id="242" name="Straight Connector 241"/>
          <p:cNvCxnSpPr/>
          <p:nvPr/>
        </p:nvCxnSpPr>
        <p:spPr>
          <a:xfrm flipV="1">
            <a:off x="4185765" y="4522650"/>
            <a:ext cx="1139671" cy="766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4280798" y="4344108"/>
            <a:ext cx="1494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Alg</a:t>
            </a:r>
            <a:r>
              <a:rPr lang="en-US" dirty="0" err="1" smtClean="0"/>
              <a:t>.KOCHEMAN</a:t>
            </a:r>
            <a:endParaRPr lang="en-US" dirty="0"/>
          </a:p>
        </p:txBody>
      </p:sp>
      <p:sp>
        <p:nvSpPr>
          <p:cNvPr id="244" name="Rectangle 243"/>
          <p:cNvSpPr/>
          <p:nvPr/>
        </p:nvSpPr>
        <p:spPr>
          <a:xfrm flipV="1">
            <a:off x="4449917" y="4619184"/>
            <a:ext cx="518991" cy="6558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7725997" y="3889405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Ibm-dns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dan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goodwin</a:t>
            </a:r>
            <a:endParaRPr lang="en-US" strike="sngStrike" dirty="0"/>
          </a:p>
        </p:txBody>
      </p:sp>
      <p:sp>
        <p:nvSpPr>
          <p:cNvPr id="247" name="Rectangle 246"/>
          <p:cNvSpPr/>
          <p:nvPr/>
        </p:nvSpPr>
        <p:spPr>
          <a:xfrm>
            <a:off x="5841179" y="4354337"/>
            <a:ext cx="910307" cy="393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248" name="TextBox 247"/>
          <p:cNvSpPr txBox="1"/>
          <p:nvPr/>
        </p:nvSpPr>
        <p:spPr>
          <a:xfrm>
            <a:off x="8733481" y="3831475"/>
            <a:ext cx="1184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 you need a website?</a:t>
            </a:r>
            <a:endParaRPr lang="en-US" sz="800" strike="sngStrike" dirty="0"/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87" y="3707625"/>
            <a:ext cx="166433" cy="361405"/>
          </a:xfrm>
          <a:prstGeom prst="rect">
            <a:avLst/>
          </a:prstGeom>
        </p:spPr>
      </p:pic>
      <p:sp>
        <p:nvSpPr>
          <p:cNvPr id="250" name="Rectangle 249"/>
          <p:cNvSpPr/>
          <p:nvPr/>
        </p:nvSpPr>
        <p:spPr>
          <a:xfrm>
            <a:off x="5992211" y="5078575"/>
            <a:ext cx="910307" cy="3939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251" name="TextBox 250"/>
          <p:cNvSpPr txBox="1"/>
          <p:nvPr/>
        </p:nvSpPr>
        <p:spPr>
          <a:xfrm>
            <a:off x="5792766" y="4747973"/>
            <a:ext cx="394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INT.IPX IBM CHAIR Sam </a:t>
            </a:r>
            <a:r>
              <a:rPr lang="en-US" dirty="0" err="1" smtClean="0"/>
              <a:t>Palemsano</a:t>
            </a:r>
            <a:endParaRPr lang="en-US" dirty="0"/>
          </a:p>
        </p:txBody>
      </p:sp>
      <p:sp>
        <p:nvSpPr>
          <p:cNvPr id="252" name="TextBox 251"/>
          <p:cNvSpPr txBox="1"/>
          <p:nvPr/>
        </p:nvSpPr>
        <p:spPr>
          <a:xfrm>
            <a:off x="148850" y="4485054"/>
            <a:ext cx="441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dirty="0" err="1" smtClean="0"/>
              <a:t>chemciels</a:t>
            </a:r>
            <a:r>
              <a:rPr lang="en-US" dirty="0" smtClean="0"/>
              <a:t> HOCEM:LXU:COINTOWN </a:t>
            </a:r>
            <a:endParaRPr lang="en-US" dirty="0"/>
          </a:p>
        </p:txBody>
      </p:sp>
      <p:cxnSp>
        <p:nvCxnSpPr>
          <p:cNvPr id="254" name="Straight Connector 253"/>
          <p:cNvCxnSpPr/>
          <p:nvPr/>
        </p:nvCxnSpPr>
        <p:spPr>
          <a:xfrm>
            <a:off x="1425743" y="6042818"/>
            <a:ext cx="2673656" cy="8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TextBox 254"/>
          <p:cNvSpPr txBox="1"/>
          <p:nvPr/>
        </p:nvSpPr>
        <p:spPr>
          <a:xfrm>
            <a:off x="6951991" y="5079394"/>
            <a:ext cx="229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maincoon.de</a:t>
            </a:r>
            <a:endParaRPr lang="en-US" strike="sngStrike" dirty="0"/>
          </a:p>
        </p:txBody>
      </p:sp>
      <p:sp>
        <p:nvSpPr>
          <p:cNvPr id="256" name="Rectangle 255"/>
          <p:cNvSpPr/>
          <p:nvPr/>
        </p:nvSpPr>
        <p:spPr>
          <a:xfrm>
            <a:off x="10338296" y="5219094"/>
            <a:ext cx="1890774" cy="43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Auschwitz</a:t>
            </a:r>
            <a:endParaRPr lang="en-US" dirty="0"/>
          </a:p>
        </p:txBody>
      </p:sp>
      <p:sp>
        <p:nvSpPr>
          <p:cNvPr id="257" name="Rectangle 256"/>
          <p:cNvSpPr/>
          <p:nvPr/>
        </p:nvSpPr>
        <p:spPr>
          <a:xfrm>
            <a:off x="10451953" y="4520657"/>
            <a:ext cx="1890774" cy="433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Auschwitz</a:t>
            </a:r>
            <a:endParaRPr lang="en-US" dirty="0"/>
          </a:p>
        </p:txBody>
      </p:sp>
      <p:cxnSp>
        <p:nvCxnSpPr>
          <p:cNvPr id="259" name="Straight Connector 258"/>
          <p:cNvCxnSpPr/>
          <p:nvPr/>
        </p:nvCxnSpPr>
        <p:spPr>
          <a:xfrm flipV="1">
            <a:off x="6516637" y="3333384"/>
            <a:ext cx="1716414" cy="257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1" name="Picture 260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486" y="1483347"/>
            <a:ext cx="503690" cy="503690"/>
          </a:xfrm>
          <a:prstGeom prst="rect">
            <a:avLst/>
          </a:prstGeom>
        </p:spPr>
      </p:pic>
      <p:sp>
        <p:nvSpPr>
          <p:cNvPr id="262" name="TextBox 261"/>
          <p:cNvSpPr txBox="1"/>
          <p:nvPr/>
        </p:nvSpPr>
        <p:spPr>
          <a:xfrm>
            <a:off x="1842596" y="1245022"/>
            <a:ext cx="227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Johnsons’ Navy </a:t>
            </a:r>
            <a:r>
              <a:rPr lang="en-US" dirty="0" err="1" smtClean="0"/>
              <a:t>Freind</a:t>
            </a:r>
            <a:endParaRPr lang="en-US" dirty="0"/>
          </a:p>
        </p:txBody>
      </p:sp>
      <p:cxnSp>
        <p:nvCxnSpPr>
          <p:cNvPr id="264" name="Straight Connector 263"/>
          <p:cNvCxnSpPr/>
          <p:nvPr/>
        </p:nvCxnSpPr>
        <p:spPr>
          <a:xfrm flipV="1">
            <a:off x="2973653" y="1513704"/>
            <a:ext cx="1041484" cy="466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 flipV="1">
            <a:off x="3355728" y="1503889"/>
            <a:ext cx="585671" cy="5294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TextBox 265"/>
          <p:cNvSpPr txBox="1"/>
          <p:nvPr/>
        </p:nvSpPr>
        <p:spPr>
          <a:xfrm>
            <a:off x="3312666" y="1524662"/>
            <a:ext cx="6626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Crash my car, </a:t>
            </a:r>
            <a:r>
              <a:rPr lang="en-US" sz="800" strike="sngStrike" dirty="0" err="1" smtClean="0"/>
              <a:t>icona</a:t>
            </a:r>
            <a:r>
              <a:rPr lang="en-US" sz="800" strike="sngStrike" dirty="0" smtClean="0"/>
              <a:t> pop; US-SHOP; </a:t>
            </a:r>
            <a:r>
              <a:rPr lang="en-US" sz="800" strike="sngStrike" dirty="0" err="1" smtClean="0"/>
              <a:t>eisberg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swetar</a:t>
            </a:r>
            <a:endParaRPr lang="en-US" sz="800" strike="sngStrike" dirty="0"/>
          </a:p>
        </p:txBody>
      </p:sp>
      <p:pic>
        <p:nvPicPr>
          <p:cNvPr id="267" name="Picture 266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183" y="1571821"/>
            <a:ext cx="627089" cy="417299"/>
          </a:xfrm>
          <a:prstGeom prst="rect">
            <a:avLst/>
          </a:prstGeom>
        </p:spPr>
      </p:pic>
      <p:sp>
        <p:nvSpPr>
          <p:cNvPr id="268" name="Rectangle 267"/>
          <p:cNvSpPr/>
          <p:nvPr/>
        </p:nvSpPr>
        <p:spPr>
          <a:xfrm flipV="1">
            <a:off x="7036818" y="2954851"/>
            <a:ext cx="863408" cy="8299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269" name="Rectangle 268"/>
          <p:cNvSpPr/>
          <p:nvPr/>
        </p:nvSpPr>
        <p:spPr>
          <a:xfrm>
            <a:off x="10586570" y="2307503"/>
            <a:ext cx="1631078" cy="5777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10111181" y="2365991"/>
            <a:ext cx="648585" cy="5661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extBox 270"/>
          <p:cNvSpPr txBox="1"/>
          <p:nvPr/>
        </p:nvSpPr>
        <p:spPr>
          <a:xfrm>
            <a:off x="10034405" y="2527603"/>
            <a:ext cx="552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</a:t>
            </a:r>
            <a:endParaRPr lang="en-US" dirty="0"/>
          </a:p>
        </p:txBody>
      </p:sp>
      <p:sp>
        <p:nvSpPr>
          <p:cNvPr id="272" name="TextBox 271"/>
          <p:cNvSpPr txBox="1"/>
          <p:nvPr/>
        </p:nvSpPr>
        <p:spPr>
          <a:xfrm>
            <a:off x="10785993" y="2386913"/>
            <a:ext cx="12747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Muder</a:t>
            </a:r>
            <a:r>
              <a:rPr lang="en-US" sz="900" strike="sngStrike" dirty="0" smtClean="0"/>
              <a:t> on screen</a:t>
            </a:r>
            <a:r>
              <a:rPr lang="en-US" sz="900" dirty="0" smtClean="0"/>
              <a:t>. KING</a:t>
            </a:r>
            <a:endParaRPr lang="en-US" sz="900" dirty="0"/>
          </a:p>
        </p:txBody>
      </p:sp>
      <p:sp>
        <p:nvSpPr>
          <p:cNvPr id="273" name="Rectangle 272"/>
          <p:cNvSpPr/>
          <p:nvPr/>
        </p:nvSpPr>
        <p:spPr>
          <a:xfrm>
            <a:off x="5436107" y="3244334"/>
            <a:ext cx="1319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info@lpc.de</a:t>
            </a:r>
          </a:p>
        </p:txBody>
      </p:sp>
      <p:pic>
        <p:nvPicPr>
          <p:cNvPr id="274" name="Picture 273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3" y="4856965"/>
            <a:ext cx="1765121" cy="1082444"/>
          </a:xfrm>
          <a:prstGeom prst="rect">
            <a:avLst/>
          </a:prstGeom>
        </p:spPr>
      </p:pic>
      <p:pic>
        <p:nvPicPr>
          <p:cNvPr id="275" name="Picture 274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04" y="3256219"/>
            <a:ext cx="2009321" cy="2009321"/>
          </a:xfrm>
          <a:prstGeom prst="rect">
            <a:avLst/>
          </a:prstGeom>
        </p:spPr>
      </p:pic>
      <p:pic>
        <p:nvPicPr>
          <p:cNvPr id="276" name="Picture 275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418" y="5372892"/>
            <a:ext cx="489798" cy="420983"/>
          </a:xfrm>
          <a:prstGeom prst="rect">
            <a:avLst/>
          </a:prstGeom>
        </p:spPr>
      </p:pic>
      <p:pic>
        <p:nvPicPr>
          <p:cNvPr id="277" name="Picture 276"/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9892" y="5320583"/>
            <a:ext cx="259557" cy="390044"/>
          </a:xfrm>
          <a:prstGeom prst="rect">
            <a:avLst/>
          </a:prstGeom>
        </p:spPr>
      </p:pic>
      <p:cxnSp>
        <p:nvCxnSpPr>
          <p:cNvPr id="279" name="Straight Connector 278"/>
          <p:cNvCxnSpPr/>
          <p:nvPr/>
        </p:nvCxnSpPr>
        <p:spPr>
          <a:xfrm flipV="1">
            <a:off x="7514786" y="5323058"/>
            <a:ext cx="1507180" cy="44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0" name="Picture 279"/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732" y="5806849"/>
            <a:ext cx="1092090" cy="763245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19" y="5906826"/>
            <a:ext cx="706300" cy="529043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005" y="5929370"/>
            <a:ext cx="641767" cy="427067"/>
          </a:xfrm>
          <a:prstGeom prst="rect">
            <a:avLst/>
          </a:prstGeom>
        </p:spPr>
      </p:pic>
      <p:cxnSp>
        <p:nvCxnSpPr>
          <p:cNvPr id="284" name="Straight Connector 283"/>
          <p:cNvCxnSpPr/>
          <p:nvPr/>
        </p:nvCxnSpPr>
        <p:spPr>
          <a:xfrm flipV="1">
            <a:off x="7100087" y="5616123"/>
            <a:ext cx="1445503" cy="1002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Picture 284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02" y="5981008"/>
            <a:ext cx="383403" cy="513839"/>
          </a:xfrm>
          <a:prstGeom prst="rect">
            <a:avLst/>
          </a:prstGeom>
        </p:spPr>
      </p:pic>
      <p:pic>
        <p:nvPicPr>
          <p:cNvPr id="286" name="Picture 285"/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6548178" y="5915692"/>
            <a:ext cx="879583" cy="743515"/>
          </a:xfrm>
          <a:prstGeom prst="rect">
            <a:avLst/>
          </a:prstGeom>
        </p:spPr>
      </p:pic>
      <p:pic>
        <p:nvPicPr>
          <p:cNvPr id="287" name="Picture 286"/>
          <p:cNvPicPr>
            <a:picLocks noChangeAspect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031" y="4212225"/>
            <a:ext cx="2617181" cy="1163639"/>
          </a:xfrm>
          <a:prstGeom prst="rect">
            <a:avLst/>
          </a:prstGeom>
        </p:spPr>
      </p:pic>
      <p:pic>
        <p:nvPicPr>
          <p:cNvPr id="288" name="Picture 287"/>
          <p:cNvPicPr>
            <a:picLocks noChangeAspect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235" y="5412425"/>
            <a:ext cx="735340" cy="489335"/>
          </a:xfrm>
          <a:prstGeom prst="rect">
            <a:avLst/>
          </a:prstGeom>
        </p:spPr>
      </p:pic>
      <p:pic>
        <p:nvPicPr>
          <p:cNvPr id="289" name="Picture 288"/>
          <p:cNvPicPr>
            <a:picLocks noChangeAspect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369" y="5399430"/>
            <a:ext cx="690739" cy="506190"/>
          </a:xfrm>
          <a:prstGeom prst="rect">
            <a:avLst/>
          </a:prstGeom>
        </p:spPr>
      </p:pic>
      <p:pic>
        <p:nvPicPr>
          <p:cNvPr id="290" name="Picture 289"/>
          <p:cNvPicPr>
            <a:picLocks noChangeAspect="1"/>
          </p:cNvPicPr>
          <p:nvPr/>
        </p:nvPicPr>
        <p:blipFill>
          <a:blip r:embed="rId7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245" y="5773278"/>
            <a:ext cx="524200" cy="947954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7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70" y="5778492"/>
            <a:ext cx="602829" cy="851616"/>
          </a:xfrm>
          <a:prstGeom prst="rect">
            <a:avLst/>
          </a:prstGeom>
        </p:spPr>
      </p:pic>
      <p:sp>
        <p:nvSpPr>
          <p:cNvPr id="292" name="Rectangle 291"/>
          <p:cNvSpPr/>
          <p:nvPr/>
        </p:nvSpPr>
        <p:spPr>
          <a:xfrm>
            <a:off x="2930940" y="5753604"/>
            <a:ext cx="1644048" cy="8608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3" name="Picture 292"/>
          <p:cNvPicPr>
            <a:picLocks noChangeAspect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20" y="5903764"/>
            <a:ext cx="773774" cy="641666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4780520" y="5612382"/>
            <a:ext cx="1643345" cy="983198"/>
          </a:xfrm>
          <a:prstGeom prst="rect">
            <a:avLst/>
          </a:prstGeom>
        </p:spPr>
      </p:pic>
      <p:sp>
        <p:nvSpPr>
          <p:cNvPr id="295" name="Rectangle 294"/>
          <p:cNvSpPr/>
          <p:nvPr/>
        </p:nvSpPr>
        <p:spPr>
          <a:xfrm>
            <a:off x="2965955" y="5340271"/>
            <a:ext cx="3873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gaggenau</a:t>
            </a:r>
            <a:r>
              <a:rPr lang="en-US" dirty="0"/>
              <a:t> </a:t>
            </a:r>
            <a:r>
              <a:rPr lang="en-US" dirty="0" err="1"/>
              <a:t>stadt</a:t>
            </a:r>
            <a:r>
              <a:rPr lang="en-US" dirty="0"/>
              <a:t> photograph </a:t>
            </a:r>
            <a:r>
              <a:rPr lang="en-US" b="1" dirty="0" err="1"/>
              <a:t>nacktbilder</a:t>
            </a:r>
            <a:endParaRPr lang="en-US" b="1" dirty="0"/>
          </a:p>
        </p:txBody>
      </p:sp>
      <p:sp>
        <p:nvSpPr>
          <p:cNvPr id="298" name="Rectangle 297"/>
          <p:cNvSpPr/>
          <p:nvPr/>
        </p:nvSpPr>
        <p:spPr>
          <a:xfrm flipV="1">
            <a:off x="5417545" y="3125128"/>
            <a:ext cx="2395893" cy="22187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297" name="Rectangle 296"/>
          <p:cNvSpPr/>
          <p:nvPr/>
        </p:nvSpPr>
        <p:spPr>
          <a:xfrm flipV="1">
            <a:off x="-42498" y="1222194"/>
            <a:ext cx="12268581" cy="56873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4517159" y="4065890"/>
            <a:ext cx="292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SQ.FEDERL BANK (</a:t>
            </a:r>
            <a:r>
              <a:rPr lang="en-US" sz="800" strike="sngStrike" dirty="0" err="1" smtClean="0"/>
              <a:t>eva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barau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mr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99" name="Picture 298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593" y="4626296"/>
            <a:ext cx="2863829" cy="1273302"/>
          </a:xfrm>
          <a:prstGeom prst="rect">
            <a:avLst/>
          </a:prstGeom>
        </p:spPr>
      </p:pic>
      <p:sp>
        <p:nvSpPr>
          <p:cNvPr id="300" name="TextBox 299"/>
          <p:cNvSpPr txBox="1"/>
          <p:nvPr/>
        </p:nvSpPr>
        <p:spPr>
          <a:xfrm>
            <a:off x="4660552" y="5929931"/>
            <a:ext cx="2430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W/SAM </a:t>
            </a:r>
            <a:r>
              <a:rPr lang="en-US" sz="900" strike="sngStrike" dirty="0" smtClean="0"/>
              <a:t>ftp  </a:t>
            </a:r>
            <a:r>
              <a:rPr lang="en-US" sz="900" strike="sngStrike" dirty="0" err="1" smtClean="0"/>
              <a:t>client.UBS.raik.mackler</a:t>
            </a:r>
            <a:r>
              <a:rPr lang="en-US" sz="900" strike="sngStrike" dirty="0" smtClean="0"/>
              <a:t> FTP</a:t>
            </a:r>
            <a:endParaRPr lang="en-US" sz="900" strike="sngStrike" dirty="0"/>
          </a:p>
        </p:txBody>
      </p:sp>
      <p:pic>
        <p:nvPicPr>
          <p:cNvPr id="301" name="Picture 300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1576774" y="4153093"/>
            <a:ext cx="2755268" cy="1566064"/>
          </a:xfrm>
          <a:prstGeom prst="rect">
            <a:avLst/>
          </a:prstGeom>
        </p:spPr>
      </p:pic>
      <p:cxnSp>
        <p:nvCxnSpPr>
          <p:cNvPr id="303" name="Straight Connector 302"/>
          <p:cNvCxnSpPr/>
          <p:nvPr/>
        </p:nvCxnSpPr>
        <p:spPr>
          <a:xfrm flipV="1">
            <a:off x="4596420" y="4367166"/>
            <a:ext cx="3489409" cy="2018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4" name="Rectangle 303"/>
          <p:cNvSpPr/>
          <p:nvPr/>
        </p:nvSpPr>
        <p:spPr>
          <a:xfrm flipV="1">
            <a:off x="4522658" y="4551126"/>
            <a:ext cx="3210171" cy="17793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eb</a:t>
            </a:r>
            <a:r>
              <a:rPr lang="en-US" dirty="0"/>
              <a:t> mud concord</a:t>
            </a:r>
          </a:p>
        </p:txBody>
      </p:sp>
      <p:sp>
        <p:nvSpPr>
          <p:cNvPr id="260" name="TextBox 259"/>
          <p:cNvSpPr txBox="1"/>
          <p:nvPr/>
        </p:nvSpPr>
        <p:spPr>
          <a:xfrm>
            <a:off x="3915889" y="1068738"/>
            <a:ext cx="5359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Dishwater to </a:t>
            </a:r>
            <a:r>
              <a:rPr lang="en-US" strike="sngStrike" dirty="0" err="1" smtClean="0"/>
              <a:t>millionar</a:t>
            </a:r>
            <a:endParaRPr lang="en-US" strike="sngStrike" dirty="0" smtClean="0"/>
          </a:p>
          <a:p>
            <a:r>
              <a:rPr lang="en-US" strike="sngStrike" dirty="0" smtClean="0"/>
              <a:t>Factory </a:t>
            </a:r>
            <a:r>
              <a:rPr lang="en-US" strike="sngStrike" dirty="0" err="1" smtClean="0"/>
              <a:t>worder</a:t>
            </a:r>
            <a:r>
              <a:rPr lang="en-US" dirty="0" smtClean="0"/>
              <a:t>(HOCME:WIFE:FACOTYR WORK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ghoeho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Fatory</a:t>
            </a:r>
            <a:r>
              <a:rPr lang="en-US" strike="sngStrike" dirty="0" smtClean="0"/>
              <a:t> worker to IT Personal</a:t>
            </a:r>
            <a:endParaRPr lang="en-US" strike="sngStrike" dirty="0"/>
          </a:p>
        </p:txBody>
      </p:sp>
      <p:pic>
        <p:nvPicPr>
          <p:cNvPr id="235" name="Picture 23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847" y="2687713"/>
            <a:ext cx="915981" cy="111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73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942191" y="68819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9" y="2191875"/>
            <a:ext cx="739775" cy="4354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2975" y="2191875"/>
            <a:ext cx="771526" cy="44652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501900" y="2191875"/>
            <a:ext cx="1943100" cy="446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1" y="2191875"/>
            <a:ext cx="766090" cy="435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26" y="2191874"/>
            <a:ext cx="1492003" cy="983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flipV="1">
            <a:off x="2743198" y="2191873"/>
            <a:ext cx="1511303" cy="4465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2501900" y="2082800"/>
            <a:ext cx="2044700" cy="749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801" y="3289300"/>
            <a:ext cx="11810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7801" y="2044700"/>
            <a:ext cx="118109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181600" y="2336800"/>
            <a:ext cx="2870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do you save 800dm Kaiser, </a:t>
            </a:r>
            <a:r>
              <a:rPr lang="en-US" dirty="0" err="1" smtClean="0"/>
              <a:t>anderes</a:t>
            </a:r>
            <a:r>
              <a:rPr lang="en-US" dirty="0" smtClean="0"/>
              <a:t>. With insurance fraud these day?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84776" y="2082800"/>
            <a:ext cx="2486023" cy="32799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Facebook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181600" y="2410791"/>
            <a:ext cx="2628900" cy="849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63129" y="2014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 flipV="1">
            <a:off x="5200648" y="2420464"/>
            <a:ext cx="2470151" cy="8396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215872" y="2561617"/>
            <a:ext cx="2108199" cy="5476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92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8" y="1639887"/>
            <a:ext cx="1079584" cy="17383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37" y="1639887"/>
            <a:ext cx="1624013" cy="1624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0" y="1639887"/>
            <a:ext cx="2619375" cy="17430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038600" y="1892300"/>
            <a:ext cx="3136900" cy="185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098800" y="1371600"/>
            <a:ext cx="1143000" cy="210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19100" y="1473200"/>
            <a:ext cx="2677361" cy="2273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500" y="1816100"/>
            <a:ext cx="2431260" cy="14478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7007225" y="1639887"/>
            <a:ext cx="2599535" cy="1839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65158" y="1520824"/>
            <a:ext cx="1398679" cy="20605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73308" y="1552575"/>
            <a:ext cx="1398679" cy="20605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754076" y="1603069"/>
            <a:ext cx="1747841" cy="20605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997697" y="1509712"/>
            <a:ext cx="2926560" cy="20605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4832" y="2222500"/>
            <a:ext cx="1537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err="1" smtClean="0"/>
              <a:t>Roth.ibm.damiler.employe.jan.auernhammer</a:t>
            </a:r>
            <a:endParaRPr lang="en-US" sz="10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175500" y="1473200"/>
            <a:ext cx="2603500" cy="200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63418" y="2787276"/>
            <a:ext cx="2562458" cy="143377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015" y="4317376"/>
            <a:ext cx="2619375" cy="17430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224" y="4376423"/>
            <a:ext cx="1703726" cy="170372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517" y="4170983"/>
            <a:ext cx="2619375" cy="17430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763837" y="4559300"/>
            <a:ext cx="1274763" cy="6724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7908195" y="3987799"/>
            <a:ext cx="1350105" cy="2235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139029" y="4170983"/>
            <a:ext cx="1746586" cy="20605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099455" y="4622800"/>
            <a:ext cx="673192" cy="5454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67204" y="4559300"/>
            <a:ext cx="405443" cy="483220"/>
          </a:xfrm>
          <a:prstGeom prst="ellipse">
            <a:avLst/>
          </a:prstGeom>
          <a:solidFill>
            <a:srgbClr val="F93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flipV="1">
            <a:off x="3336791" y="4759169"/>
            <a:ext cx="217315" cy="2727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336791" y="4470400"/>
            <a:ext cx="435856" cy="7613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 flipV="1">
            <a:off x="4241800" y="4622800"/>
            <a:ext cx="4622800" cy="27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576" y="3134026"/>
            <a:ext cx="1548521" cy="116587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62863" y="3102299"/>
            <a:ext cx="1745061" cy="11569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53785" y="4669788"/>
            <a:ext cx="2153440" cy="6238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FBI:WMD:YELLOW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65158" y="4170983"/>
            <a:ext cx="870042" cy="2994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anal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325168" y="4551671"/>
            <a:ext cx="870042" cy="2994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468169" y="4924343"/>
            <a:ext cx="72487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blond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595619" y="3758168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PENTAGON.EMEA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325168" y="5392574"/>
            <a:ext cx="99899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cumshot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117600" y="4170983"/>
            <a:ext cx="1075447" cy="1909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0780" y="4513146"/>
            <a:ext cx="1107091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0:01 FBI:WMD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1256686" y="4129189"/>
            <a:ext cx="1173697" cy="17848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526501" y="4127500"/>
            <a:ext cx="1674830" cy="17848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895600" y="3987799"/>
            <a:ext cx="1028700" cy="2072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48" idx="3"/>
          </p:cNvCxnSpPr>
          <p:nvPr/>
        </p:nvCxnSpPr>
        <p:spPr>
          <a:xfrm flipV="1">
            <a:off x="1202427" y="3942834"/>
            <a:ext cx="1240429" cy="2280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754076" y="3134026"/>
            <a:ext cx="2243621" cy="118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501917" y="3263900"/>
            <a:ext cx="1537183" cy="399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911829" y="2982617"/>
            <a:ext cx="2254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		</a:t>
            </a:r>
            <a:r>
              <a:rPr lang="en-US" strike="sngStrike" dirty="0" err="1" smtClean="0"/>
              <a:t>Dr</a:t>
            </a:r>
            <a:endParaRPr lang="en-US" strike="sngStrike" dirty="0" smtClean="0"/>
          </a:p>
          <a:p>
            <a:r>
              <a:rPr lang="en-US" dirty="0" smtClean="0"/>
              <a:t>HOCME:LUX:INTERN</a:t>
            </a:r>
          </a:p>
          <a:p>
            <a:r>
              <a:rPr lang="en-US" strike="sngStrike" dirty="0" err="1" smtClean="0"/>
              <a:t>Damiler</a:t>
            </a:r>
            <a:r>
              <a:rPr lang="en-US" strike="sngStrike" dirty="0" smtClean="0"/>
              <a:t> ag</a:t>
            </a:r>
            <a:endParaRPr lang="en-US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6997697" y="2787276"/>
            <a:ext cx="1706804" cy="14957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004535" y="2929402"/>
            <a:ext cx="1970843" cy="14957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624713" y="3311116"/>
            <a:ext cx="2153440" cy="62388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FBI:WMD:YELLOW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>
            <a:stCxn id="66" idx="1"/>
          </p:cNvCxnSpPr>
          <p:nvPr/>
        </p:nvCxnSpPr>
        <p:spPr>
          <a:xfrm flipH="1">
            <a:off x="3176239" y="3623060"/>
            <a:ext cx="1448474" cy="90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2430383" y="2476500"/>
            <a:ext cx="2708646" cy="6257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370827" y="2350744"/>
            <a:ext cx="14109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SV</a:t>
            </a:r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seifert</a:t>
            </a:r>
            <a:endParaRPr lang="en-US" sz="800" strike="sngStrike" dirty="0" smtClean="0"/>
          </a:p>
          <a:p>
            <a:r>
              <a:rPr lang="en-US" sz="800" strike="sngStrike" dirty="0" smtClean="0"/>
              <a:t>Fiber channel </a:t>
            </a:r>
            <a:r>
              <a:rPr lang="en-US" sz="800" strike="sngStrike" dirty="0" err="1" smtClean="0"/>
              <a:t>presenteaatoin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84" y="6186779"/>
            <a:ext cx="422831" cy="63540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237" y="6186778"/>
            <a:ext cx="1198609" cy="67122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30" y="6231558"/>
            <a:ext cx="415303" cy="57403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63" y="6272957"/>
            <a:ext cx="617043" cy="489717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4911829" y="6272957"/>
            <a:ext cx="1394808" cy="381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0" y="6173497"/>
            <a:ext cx="1655323" cy="5891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Gensis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95342" y="6514059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Adams, Al </a:t>
            </a:r>
            <a:r>
              <a:rPr lang="en-US" sz="800" strike="sngStrike" dirty="0" err="1" smtClean="0"/>
              <a:t>Kaider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apple.touch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Univeiryt</a:t>
            </a:r>
            <a:r>
              <a:rPr lang="en-US" sz="800" strike="sngStrike" dirty="0" smtClean="0"/>
              <a:t> Links</a:t>
            </a:r>
            <a:endParaRPr lang="en-US" sz="800" strike="sngStrike" dirty="0"/>
          </a:p>
        </p:txBody>
      </p:sp>
      <p:sp>
        <p:nvSpPr>
          <p:cNvPr id="80" name="Rectangle 79"/>
          <p:cNvSpPr/>
          <p:nvPr/>
        </p:nvSpPr>
        <p:spPr>
          <a:xfrm>
            <a:off x="4939983" y="6186778"/>
            <a:ext cx="1674830" cy="5882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013584" y="2162241"/>
            <a:ext cx="153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 </a:t>
            </a:r>
            <a:r>
              <a:rPr lang="en-US" b="1" dirty="0" smtClean="0"/>
              <a:t>100mb/s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02" y="2088783"/>
            <a:ext cx="482020" cy="594271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3445448" y="2162241"/>
            <a:ext cx="1693581" cy="397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1884134" y="1780712"/>
            <a:ext cx="409174" cy="132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0072" y="1240017"/>
            <a:ext cx="10489813" cy="5667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1808" y="1179396"/>
            <a:ext cx="2214256" cy="5668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VIRGINIA.MARY</a:t>
            </a:r>
          </a:p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34832" y="1750470"/>
            <a:ext cx="2250956" cy="13660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FBI:WMD:KIT</a:t>
            </a:r>
            <a:endParaRPr lang="en-US" sz="1050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495342" y="1816100"/>
            <a:ext cx="13887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558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67" y="1300613"/>
            <a:ext cx="682325" cy="10234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5471" y="1511300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01967" y="1355725"/>
            <a:ext cx="682325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75" y="1492660"/>
            <a:ext cx="1240184" cy="69450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33427" y="1330325"/>
            <a:ext cx="1677944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643975" y="1153492"/>
            <a:ext cx="1783296" cy="1259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85471" y="2324100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52832" y="1300612"/>
            <a:ext cx="784228" cy="886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69829" y="179297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30" y="2583588"/>
            <a:ext cx="627062" cy="627062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137652" y="2241034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jack black nucleus</a:t>
            </a:r>
          </a:p>
        </p:txBody>
      </p:sp>
      <p:sp>
        <p:nvSpPr>
          <p:cNvPr id="22" name="Oval 21"/>
          <p:cNvSpPr/>
          <p:nvPr/>
        </p:nvSpPr>
        <p:spPr>
          <a:xfrm>
            <a:off x="3771900" y="2413001"/>
            <a:ext cx="6604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3751448" y="2753837"/>
            <a:ext cx="660400" cy="419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102100" y="2460490"/>
            <a:ext cx="325171" cy="2816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70000" y="2413000"/>
            <a:ext cx="1549400" cy="79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43356" y="2321583"/>
            <a:ext cx="1677944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89" y="2485891"/>
            <a:ext cx="792163" cy="407470"/>
          </a:xfrm>
          <a:prstGeom prst="rect">
            <a:avLst/>
          </a:prstGeom>
        </p:spPr>
      </p:pic>
      <p:cxnSp>
        <p:nvCxnSpPr>
          <p:cNvPr id="30" name="Straight Connector 29"/>
          <p:cNvCxnSpPr>
            <a:endCxn id="21" idx="1"/>
          </p:cNvCxnSpPr>
          <p:nvPr/>
        </p:nvCxnSpPr>
        <p:spPr>
          <a:xfrm flipV="1">
            <a:off x="0" y="2425700"/>
            <a:ext cx="1137652" cy="537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35883" y="2346983"/>
            <a:ext cx="4291388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69829" y="3505200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35883" y="1307442"/>
            <a:ext cx="1300590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91366" y="3566460"/>
            <a:ext cx="10776892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279221" y="4601848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00758" y="4663108"/>
            <a:ext cx="10776892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63934" y="5722309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85471" y="5783569"/>
            <a:ext cx="10776892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94" y="3710922"/>
            <a:ext cx="2781300" cy="1647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1" y="3807103"/>
            <a:ext cx="2047875" cy="22383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335" y="3617261"/>
            <a:ext cx="1570765" cy="2179260"/>
          </a:xfrm>
          <a:prstGeom prst="rect">
            <a:avLst/>
          </a:prstGeom>
        </p:spPr>
      </p:pic>
      <p:sp>
        <p:nvSpPr>
          <p:cNvPr id="16" name="Cloud 15"/>
          <p:cNvSpPr/>
          <p:nvPr/>
        </p:nvSpPr>
        <p:spPr>
          <a:xfrm>
            <a:off x="3535623" y="3572835"/>
            <a:ext cx="1234299" cy="10902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56036" y="3846036"/>
            <a:ext cx="131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Much?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427271" y="3710922"/>
            <a:ext cx="2354529" cy="69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71401" y="3476704"/>
            <a:ext cx="138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LARRY.PRICE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5735166"/>
            <a:ext cx="1905000" cy="8001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019" y="5740115"/>
            <a:ext cx="1952625" cy="8382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661" y="5646266"/>
            <a:ext cx="876300" cy="8763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429821" y="523222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Tip $5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300" y="4892550"/>
            <a:ext cx="791281" cy="339672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endCxn id="43" idx="1"/>
          </p:cNvCxnSpPr>
          <p:nvPr/>
        </p:nvCxnSpPr>
        <p:spPr>
          <a:xfrm>
            <a:off x="3670555" y="4601848"/>
            <a:ext cx="7759266" cy="81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4945" y="3632540"/>
            <a:ext cx="3323904" cy="2013726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 flipV="1">
            <a:off x="6781800" y="4318000"/>
            <a:ext cx="1117600" cy="88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730" y="2868038"/>
            <a:ext cx="1097440" cy="109744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100299" y="2385207"/>
            <a:ext cx="13017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German </a:t>
            </a:r>
            <a:r>
              <a:rPr lang="en-US" strike="sngStrike" dirty="0" err="1" smtClean="0"/>
              <a:t>Deperate</a:t>
            </a:r>
            <a:r>
              <a:rPr lang="en-US" strike="sngStrike" dirty="0" smtClean="0"/>
              <a:t> Housewife Night Out</a:t>
            </a:r>
            <a:endParaRPr lang="en-US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7105328" y="2474132"/>
            <a:ext cx="1105646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952517" y="2868037"/>
            <a:ext cx="1161548" cy="10573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6306637" y="2577133"/>
            <a:ext cx="640263" cy="1470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904463" y="2711556"/>
            <a:ext cx="13099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Homicdie:facotyrwor</a:t>
            </a:r>
            <a:r>
              <a:rPr lang="en-US" sz="800" strike="sngStrike" dirty="0" smtClean="0"/>
              <a:t>(wife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4819170" y="3729998"/>
            <a:ext cx="2977507" cy="17458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751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9393"/>
            <a:ext cx="2047875" cy="2238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239" y="1563067"/>
            <a:ext cx="2781300" cy="1647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3" y="1369392"/>
            <a:ext cx="3357563" cy="22383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6494728" y="1245290"/>
            <a:ext cx="1397000" cy="2362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558" y="1380116"/>
            <a:ext cx="3323904" cy="2013726"/>
          </a:xfrm>
          <a:prstGeom prst="rect">
            <a:avLst/>
          </a:prstGeom>
        </p:spPr>
      </p:pic>
      <p:sp>
        <p:nvSpPr>
          <p:cNvPr id="13" name="Cloud 12"/>
          <p:cNvSpPr/>
          <p:nvPr/>
        </p:nvSpPr>
        <p:spPr>
          <a:xfrm>
            <a:off x="7393918" y="1166192"/>
            <a:ext cx="1234299" cy="10902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509334" y="2032690"/>
            <a:ext cx="2179194" cy="546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4147" y="3877286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20193" y="4167146"/>
            <a:ext cx="10776892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8048" y="5202534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29585" y="5263794"/>
            <a:ext cx="10776892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192761" y="6322995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14298" y="6384255"/>
            <a:ext cx="10776892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21" y="4311608"/>
            <a:ext cx="2781300" cy="16478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8" y="4407789"/>
            <a:ext cx="2047875" cy="22383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3162" y="4217947"/>
            <a:ext cx="1570765" cy="2179260"/>
          </a:xfrm>
          <a:prstGeom prst="rect">
            <a:avLst/>
          </a:prstGeom>
        </p:spPr>
      </p:pic>
      <p:sp>
        <p:nvSpPr>
          <p:cNvPr id="25" name="Cloud 24"/>
          <p:cNvSpPr/>
          <p:nvPr/>
        </p:nvSpPr>
        <p:spPr>
          <a:xfrm>
            <a:off x="3464450" y="4173521"/>
            <a:ext cx="1234299" cy="10902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84863" y="4446722"/>
            <a:ext cx="131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Much?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356098" y="4311608"/>
            <a:ext cx="2354529" cy="6959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0228" y="4077390"/>
            <a:ext cx="138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LARRY.PRICE</a:t>
            </a:r>
            <a:endParaRPr lang="en-US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727" y="6335852"/>
            <a:ext cx="1905000" cy="800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846" y="6340801"/>
            <a:ext cx="1952625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488" y="6246952"/>
            <a:ext cx="876300" cy="876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127" y="5493236"/>
            <a:ext cx="791281" cy="339672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3599382" y="5202534"/>
            <a:ext cx="7759266" cy="81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72" y="4233226"/>
            <a:ext cx="3323904" cy="2013726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 flipV="1">
            <a:off x="6710627" y="4918686"/>
            <a:ext cx="1117600" cy="889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747997" y="4330684"/>
            <a:ext cx="2977507" cy="17458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408627" y="1493292"/>
            <a:ext cx="12195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I will pay you $15 do go there</a:t>
            </a:r>
            <a:endParaRPr lang="en-US" sz="1050" dirty="0"/>
          </a:p>
        </p:txBody>
      </p:sp>
      <p:sp>
        <p:nvSpPr>
          <p:cNvPr id="38" name="Rectangle 37"/>
          <p:cNvSpPr/>
          <p:nvPr/>
        </p:nvSpPr>
        <p:spPr>
          <a:xfrm>
            <a:off x="5498051" y="1498252"/>
            <a:ext cx="2977507" cy="17458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88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1618658"/>
            <a:ext cx="6644227" cy="4363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761" y="1618658"/>
            <a:ext cx="3485631" cy="421064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913761" y="1384300"/>
            <a:ext cx="3485631" cy="488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54101" y="1400550"/>
            <a:ext cx="10560726" cy="48732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5" y="1384300"/>
            <a:ext cx="2762250" cy="16573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169400" y="1618658"/>
            <a:ext cx="2445426" cy="94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Kaiseralle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993900" y="2197100"/>
            <a:ext cx="6045200" cy="317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670" y="4497993"/>
            <a:ext cx="1403461" cy="7859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59" y="2761692"/>
            <a:ext cx="2669201" cy="261040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277118" y="4024622"/>
            <a:ext cx="2445426" cy="946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Kaiseralle</a:t>
            </a:r>
            <a:endParaRPr lang="en-US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9169399" y="1192870"/>
            <a:ext cx="2929835" cy="4686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221592" y="3556000"/>
            <a:ext cx="2929835" cy="4686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960152" y="4212946"/>
            <a:ext cx="1738174" cy="1206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218" y="5759450"/>
            <a:ext cx="1546917" cy="10287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927926" y="5904468"/>
            <a:ext cx="1115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jerry yang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25" y="5818118"/>
            <a:ext cx="1787975" cy="10012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5821934"/>
            <a:ext cx="1016458" cy="101645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276525" y="5770772"/>
            <a:ext cx="4955569" cy="10173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858000" y="5568978"/>
            <a:ext cx="4374094" cy="105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65" y="5230918"/>
            <a:ext cx="855561" cy="106838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505726" y="5488402"/>
            <a:ext cx="307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Xi IPX Yang </a:t>
            </a:r>
            <a:r>
              <a:rPr lang="en-US" dirty="0" smtClean="0"/>
              <a:t>v2:FBI:KIDNAPPING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962018" y="5209570"/>
            <a:ext cx="832481" cy="10173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654144" y="4900757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HOCME:ANAN </a:t>
            </a:r>
            <a:r>
              <a:rPr lang="en-US" strike="sngStrike" dirty="0" smtClean="0"/>
              <a:t>mongoose</a:t>
            </a:r>
            <a:endParaRPr lang="en-US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065" y="4628805"/>
            <a:ext cx="989974" cy="9899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7453" y="5107183"/>
            <a:ext cx="1199294" cy="67786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193" y="5487033"/>
            <a:ext cx="1180669" cy="78317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0002990" y="4687706"/>
            <a:ext cx="2319320" cy="17775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978663" y="2761692"/>
            <a:ext cx="4676673" cy="25420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70" y="2821917"/>
            <a:ext cx="1765252" cy="98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5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82257" y="1434416"/>
            <a:ext cx="809802" cy="453489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818839" y="3649849"/>
            <a:ext cx="2732933" cy="586199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4830506" y="5133004"/>
            <a:ext cx="2952261" cy="1127767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77078" y="2292626"/>
            <a:ext cx="11211339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12585" y="3241810"/>
            <a:ext cx="11290852" cy="3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416209" y="1298713"/>
            <a:ext cx="1775791" cy="73664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 1</a:t>
            </a:r>
            <a:r>
              <a:rPr lang="en-US" baseline="30000" dirty="0" smtClean="0"/>
              <a:t>st</a:t>
            </a:r>
            <a:r>
              <a:rPr lang="en-US" dirty="0" smtClean="0"/>
              <a:t> Street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323443" y="2405523"/>
            <a:ext cx="1775791" cy="73664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 1</a:t>
            </a:r>
            <a:r>
              <a:rPr lang="en-US" baseline="30000" dirty="0" smtClean="0"/>
              <a:t>st</a:t>
            </a:r>
            <a:r>
              <a:rPr lang="en-US" dirty="0" smtClean="0"/>
              <a:t> Street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33061" y="2495833"/>
            <a:ext cx="575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§Stalking: </a:t>
            </a:r>
            <a:r>
              <a:rPr lang="en-US" strike="sngStrike" dirty="0" smtClean="0"/>
              <a:t>x/y </a:t>
            </a:r>
            <a:r>
              <a:rPr lang="en-US" strike="sngStrike" dirty="0" err="1" smtClean="0"/>
              <a:t>layed</a:t>
            </a:r>
            <a:r>
              <a:rPr lang="en-US" strike="sngStrike" dirty="0" smtClean="0"/>
              <a:t> for 20 </a:t>
            </a:r>
            <a:r>
              <a:rPr lang="en-US" strike="sngStrike" dirty="0" err="1" smtClean="0"/>
              <a:t>minteus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odnw</a:t>
            </a:r>
            <a:r>
              <a:rPr lang="en-US" strike="sngStrike" dirty="0" smtClean="0"/>
              <a:t> on floor as dog or other bum to collect </a:t>
            </a:r>
            <a:r>
              <a:rPr lang="en-US" dirty="0" smtClean="0"/>
              <a:t>HOCME:GHOST </a:t>
            </a:r>
            <a:r>
              <a:rPr lang="en-US" strike="sngStrike" dirty="0" smtClean="0"/>
              <a:t>data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745252" y="256315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</a:p>
          <a:p>
            <a:r>
              <a:rPr lang="en-US" dirty="0" smtClean="0"/>
              <a:t>1:00AM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52" y="3507886"/>
            <a:ext cx="363975" cy="60258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31" y="3367865"/>
            <a:ext cx="790204" cy="79020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720" y="3730568"/>
            <a:ext cx="612511" cy="407598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047895" y="3307712"/>
            <a:ext cx="1220533" cy="1082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673711" y="3381213"/>
            <a:ext cx="943043" cy="836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853594" y="3463446"/>
            <a:ext cx="399854" cy="6834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209481" y="4373200"/>
            <a:ext cx="211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SFO-LV-FRA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7370" y="4283401"/>
            <a:ext cx="775210" cy="6682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5658" y="4277131"/>
            <a:ext cx="899405" cy="67455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385658" y="3298614"/>
            <a:ext cx="35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Gorbachev</a:t>
            </a:r>
            <a:r>
              <a:rPr lang="en-US" dirty="0" smtClean="0"/>
              <a:t>(</a:t>
            </a:r>
            <a:r>
              <a:rPr lang="en-US" dirty="0" err="1" smtClean="0"/>
              <a:t>HEIDELBERG.St</a:t>
            </a:r>
            <a:r>
              <a:rPr lang="en-US" dirty="0" smtClean="0"/>
              <a:t>. Patrick)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15" y="3780674"/>
            <a:ext cx="780045" cy="4368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91" y="3781520"/>
            <a:ext cx="744773" cy="4956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400" y="3570449"/>
            <a:ext cx="784075" cy="52176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08" y="5492911"/>
            <a:ext cx="909637" cy="57150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2001771" y="5421080"/>
            <a:ext cx="716074" cy="90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703094" y="5492911"/>
            <a:ext cx="1229967" cy="6733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19" y="5287445"/>
            <a:ext cx="363975" cy="60258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486124" y="5247010"/>
            <a:ext cx="399854" cy="6834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1118226" y="5421080"/>
            <a:ext cx="2539935" cy="745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439195" y="5202100"/>
            <a:ext cx="1718280" cy="11277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512287" y="5463655"/>
            <a:ext cx="14157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 smtClean="0"/>
              <a:t>nonPoliceSoulLogical</a:t>
            </a:r>
            <a:endParaRPr lang="en-US" sz="1100" b="1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467370" y="4373200"/>
            <a:ext cx="2032885" cy="40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16936" y="5059351"/>
            <a:ext cx="6235028" cy="9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37461" y="4200789"/>
            <a:ext cx="6235028" cy="9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283675" y="4373200"/>
            <a:ext cx="2354040" cy="40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447191" y="4264206"/>
            <a:ext cx="863527" cy="6952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421536" y="4264205"/>
            <a:ext cx="863527" cy="6952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050919" y="37228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1996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10412555" y="3707211"/>
            <a:ext cx="1775791" cy="4314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SQ.INT.KING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598029" y="3977735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Gustav-Nachtigal-Strasse</a:t>
            </a:r>
            <a:endParaRPr lang="en-US" sz="800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3467370" y="3730568"/>
            <a:ext cx="3349066" cy="40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051964" y="3934367"/>
            <a:ext cx="498763" cy="438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7051963" y="4322464"/>
            <a:ext cx="498763" cy="4388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7887835" y="4476115"/>
            <a:ext cx="43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000.tw.pns:</a:t>
            </a:r>
            <a:r>
              <a:rPr lang="en-US" sz="800" strike="sngStrike" dirty="0" smtClean="0"/>
              <a:t> wheelchair food on floor, guy </a:t>
            </a:r>
            <a:r>
              <a:rPr lang="en-US" sz="800" strike="sngStrike" dirty="0" err="1" smtClean="0"/>
              <a:t>thows</a:t>
            </a:r>
            <a:r>
              <a:rPr lang="en-US" sz="800" strike="sngStrike" dirty="0" smtClean="0"/>
              <a:t> food on floor; to </a:t>
            </a:r>
            <a:r>
              <a:rPr lang="en-US" sz="800" strike="sngStrike" dirty="0" err="1" smtClean="0"/>
              <a:t>evalue</a:t>
            </a:r>
            <a:r>
              <a:rPr lang="en-US" sz="800" strike="sngStrike" dirty="0" smtClean="0"/>
              <a:t> food on floor</a:t>
            </a:r>
            <a:endParaRPr lang="en-US" sz="800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6082747" y="5287445"/>
            <a:ext cx="69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Kevin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889693" y="5783021"/>
            <a:ext cx="1688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4987377" y="5202100"/>
            <a:ext cx="134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415(zip)</a:t>
            </a:r>
            <a:endParaRPr lang="en-US" strike="sngStrike" dirty="0"/>
          </a:p>
        </p:txBody>
      </p:sp>
      <p:cxnSp>
        <p:nvCxnSpPr>
          <p:cNvPr id="71" name="Straight Arrow Connector 70"/>
          <p:cNvCxnSpPr>
            <a:stCxn id="68" idx="0"/>
            <a:endCxn id="69" idx="2"/>
          </p:cNvCxnSpPr>
          <p:nvPr/>
        </p:nvCxnSpPr>
        <p:spPr>
          <a:xfrm flipH="1" flipV="1">
            <a:off x="5660875" y="5571432"/>
            <a:ext cx="72960" cy="211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endCxn id="69" idx="3"/>
          </p:cNvCxnSpPr>
          <p:nvPr/>
        </p:nvCxnSpPr>
        <p:spPr>
          <a:xfrm>
            <a:off x="5809385" y="5202100"/>
            <a:ext cx="52498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854975" y="6456218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z="800" strike="sngStrike" dirty="0" err="1" smtClean="0"/>
              <a:t>Girlfriedn</a:t>
            </a:r>
            <a:r>
              <a:rPr lang="en-US" sz="800" strike="sngStrike" dirty="0" smtClean="0"/>
              <a:t> in every </a:t>
            </a:r>
            <a:r>
              <a:rPr lang="en-US" sz="800" strike="sngStrike" dirty="0" err="1" smtClean="0"/>
              <a:t>zipcode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4212975" y="6288928"/>
            <a:ext cx="420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Angeloa.eishocey</a:t>
            </a:r>
            <a:r>
              <a:rPr lang="en-US" dirty="0" smtClean="0"/>
              <a:t>[2].Heidelberg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fatasy</a:t>
            </a:r>
            <a:r>
              <a:rPr lang="en-US" strike="sngStrike" dirty="0" smtClean="0"/>
              <a:t> girl)</a:t>
            </a:r>
            <a:endParaRPr lang="en-US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6890927" y="5717883"/>
            <a:ext cx="103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Stefan[2]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7137040" y="5492911"/>
            <a:ext cx="239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Asstautl</a:t>
            </a:r>
            <a:r>
              <a:rPr lang="en-US" dirty="0" smtClean="0"/>
              <a:t>: </a:t>
            </a:r>
            <a:r>
              <a:rPr lang="en-US" sz="800" strike="sngStrike" dirty="0" smtClean="0"/>
              <a:t>punch to face without reason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7301344" y="5267939"/>
            <a:ext cx="22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§Theft: </a:t>
            </a:r>
            <a:r>
              <a:rPr lang="en-US" sz="900" strike="sngStrike" dirty="0" err="1" smtClean="0"/>
              <a:t>vw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ciggerest</a:t>
            </a:r>
            <a:r>
              <a:rPr lang="en-US" sz="900" strike="sngStrike" dirty="0" smtClean="0"/>
              <a:t> and 5dm coins</a:t>
            </a:r>
            <a:endParaRPr lang="en-US" sz="9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9528464" y="5294433"/>
            <a:ext cx="64436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 </a:t>
            </a:r>
            <a:r>
              <a:rPr lang="en-US" dirty="0" smtClean="0"/>
              <a:t>§Theft </a:t>
            </a:r>
            <a:r>
              <a:rPr lang="en-US" b="1" dirty="0" smtClean="0"/>
              <a:t>FBI:WMD:KIT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Etttligen</a:t>
            </a:r>
            <a:r>
              <a:rPr lang="en-US" dirty="0" smtClean="0"/>
              <a:t> “</a:t>
            </a:r>
            <a:r>
              <a:rPr lang="en-US" dirty="0" err="1" smtClean="0"/>
              <a:t>Oput</a:t>
            </a:r>
            <a:r>
              <a:rPr lang="en-US" dirty="0" smtClean="0"/>
              <a:t>” Heim/</a:t>
            </a:r>
            <a:r>
              <a:rPr lang="en-US" dirty="0" err="1" smtClean="0"/>
              <a:t>Childrens</a:t>
            </a:r>
            <a:r>
              <a:rPr lang="en-US" dirty="0" smtClean="0"/>
              <a:t> Home “</a:t>
            </a:r>
            <a:r>
              <a:rPr lang="en-US" dirty="0" err="1" smtClean="0"/>
              <a:t>Oput</a:t>
            </a:r>
            <a:r>
              <a:rPr lang="en-US" dirty="0" smtClean="0"/>
              <a:t>” (train) in care of</a:t>
            </a:r>
          </a:p>
          <a:p>
            <a:r>
              <a:rPr lang="en-US" dirty="0" err="1" smtClean="0"/>
              <a:t>Ettling</a:t>
            </a:r>
            <a:r>
              <a:rPr lang="en-US" dirty="0" smtClean="0"/>
              <a:t> Secretary KIT(lives and/or works in </a:t>
            </a:r>
            <a:r>
              <a:rPr lang="en-US" dirty="0" err="1" smtClean="0"/>
              <a:t>Ettlinegn-Karlrueh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Blond Fellow: GTA( I don’t understand why you </a:t>
            </a:r>
            <a:r>
              <a:rPr lang="en-US" dirty="0" err="1" smtClean="0"/>
              <a:t>quet</a:t>
            </a:r>
            <a:r>
              <a:rPr lang="en-US" dirty="0" smtClean="0"/>
              <a:t> stealing cars?)</a:t>
            </a:r>
          </a:p>
          <a:p>
            <a:r>
              <a:rPr lang="en-US" dirty="0" smtClean="0"/>
              <a:t>Blue </a:t>
            </a:r>
            <a:r>
              <a:rPr lang="en-US" dirty="0" err="1" smtClean="0"/>
              <a:t>vw</a:t>
            </a:r>
            <a:r>
              <a:rPr lang="en-US" dirty="0" smtClean="0"/>
              <a:t> 10,000DM per stolen car?</a:t>
            </a:r>
          </a:p>
          <a:p>
            <a:r>
              <a:rPr lang="en-US" dirty="0" smtClean="0"/>
              <a:t>I would do that 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705773" y="6593111"/>
            <a:ext cx="18485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are a </a:t>
            </a:r>
            <a:r>
              <a:rPr lang="en-US" sz="800" strike="sngStrike" dirty="0" err="1" smtClean="0"/>
              <a:t>captilist</a:t>
            </a:r>
            <a:r>
              <a:rPr lang="en-US" sz="800" strike="sngStrike" dirty="0" smtClean="0"/>
              <a:t> my friend.(blond guy)</a:t>
            </a:r>
            <a:endParaRPr lang="en-US" sz="800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9910602" y="6101267"/>
            <a:ext cx="2776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https://augustinusheim.de/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445524" y="4998258"/>
            <a:ext cx="252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2w until SQ.AIRFLIED.INT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88417" y="5779136"/>
            <a:ext cx="450136" cy="38714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9431924" y="4953424"/>
            <a:ext cx="4721831" cy="23327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9774577" y="5229347"/>
            <a:ext cx="3773682" cy="2056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559322" y="5135158"/>
            <a:ext cx="543739" cy="246221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Age 15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0180602" y="5046303"/>
            <a:ext cx="495808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HOMIEC:LUX</a:t>
            </a:r>
          </a:p>
          <a:p>
            <a:r>
              <a:rPr lang="en-US" strike="sngStrike" dirty="0" err="1" smtClean="0"/>
              <a:t>Gamblin</a:t>
            </a:r>
            <a:r>
              <a:rPr lang="en-US" strike="sngStrike" dirty="0" smtClean="0"/>
              <a:t> book (read on </a:t>
            </a:r>
            <a:r>
              <a:rPr lang="en-US" strike="sngStrike" dirty="0" err="1" smtClean="0"/>
              <a:t>ebook</a:t>
            </a:r>
            <a:r>
              <a:rPr lang="en-US" strike="sngStrike" dirty="0" smtClean="0"/>
              <a:t> in “</a:t>
            </a:r>
            <a:r>
              <a:rPr lang="en-US" strike="sngStrike" dirty="0" err="1" smtClean="0"/>
              <a:t>Oput</a:t>
            </a:r>
            <a:r>
              <a:rPr lang="en-US" strike="sngStrike" dirty="0" smtClean="0"/>
              <a:t>” in Care of)</a:t>
            </a:r>
          </a:p>
          <a:p>
            <a:r>
              <a:rPr lang="en-US" strike="sngStrike" dirty="0" smtClean="0"/>
              <a:t>How to now have a gambling addition</a:t>
            </a:r>
          </a:p>
          <a:p>
            <a:r>
              <a:rPr lang="en-US" dirty="0" smtClean="0"/>
              <a:t>St. Nick</a:t>
            </a:r>
          </a:p>
          <a:p>
            <a:r>
              <a:rPr lang="en-US" sz="1000" strike="sngStrike" dirty="0" smtClean="0"/>
              <a:t>Bad Story of </a:t>
            </a:r>
            <a:r>
              <a:rPr lang="en-US" sz="1000" strike="sngStrike" dirty="0" err="1" smtClean="0"/>
              <a:t>Gambelrer</a:t>
            </a:r>
            <a:r>
              <a:rPr lang="en-US" sz="1000" strike="sngStrike" dirty="0" smtClean="0"/>
              <a:t>, </a:t>
            </a:r>
            <a:r>
              <a:rPr lang="en-US" sz="1000" strike="sngStrike" dirty="0" err="1" smtClean="0"/>
              <a:t>lsot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everyting</a:t>
            </a:r>
            <a:endParaRPr lang="en-US" sz="1000" strike="sngStrike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0103061" y="5765983"/>
            <a:ext cx="1108277" cy="544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0962168" y="5862243"/>
            <a:ext cx="382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2000DM </a:t>
            </a:r>
            <a:r>
              <a:rPr lang="en-US" dirty="0" err="1" smtClean="0"/>
              <a:t>Theft.VIRIGN</a:t>
            </a:r>
            <a:r>
              <a:rPr lang="en-US" dirty="0" smtClean="0"/>
              <a:t> MARY </a:t>
            </a:r>
            <a:r>
              <a:rPr lang="en-US" dirty="0" err="1" smtClean="0"/>
              <a:t>boyfreind</a:t>
            </a:r>
            <a:endParaRPr lang="en-US" dirty="0" smtClean="0"/>
          </a:p>
          <a:p>
            <a:r>
              <a:rPr lang="en-US" dirty="0" err="1" smtClean="0"/>
              <a:t>Baustelle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552" y="5875473"/>
            <a:ext cx="689175" cy="33707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786" y="6013512"/>
            <a:ext cx="689175" cy="33707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622" y="6109720"/>
            <a:ext cx="721610" cy="405453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9750986" y="6662959"/>
            <a:ext cx="6276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WWI:</a:t>
            </a:r>
            <a:r>
              <a:rPr lang="en-US" sz="800" strike="sngStrike" dirty="0" err="1" smtClean="0"/>
              <a:t>St</a:t>
            </a:r>
            <a:r>
              <a:rPr lang="en-US" sz="800" strike="sngStrike" dirty="0" smtClean="0"/>
              <a:t>. Nick</a:t>
            </a:r>
            <a:r>
              <a:rPr lang="en-US" sz="800" dirty="0" smtClean="0"/>
              <a:t>(§Theft </a:t>
            </a:r>
            <a:r>
              <a:rPr lang="en-US" sz="800" strike="sngStrike" dirty="0" smtClean="0"/>
              <a:t>town </a:t>
            </a:r>
            <a:r>
              <a:rPr lang="en-US" sz="800" strike="sngStrike" dirty="0" err="1" smtClean="0"/>
              <a:t>theif</a:t>
            </a:r>
            <a:r>
              <a:rPr lang="en-US" sz="800" strike="sngStrike" dirty="0" smtClean="0"/>
              <a:t>(apple 13 school </a:t>
            </a:r>
            <a:r>
              <a:rPr lang="en-US" sz="800" strike="sngStrike" dirty="0" err="1" smtClean="0"/>
              <a:t>comptue</a:t>
            </a:r>
            <a:r>
              <a:rPr lang="en-US" sz="800" strike="sngStrike" dirty="0" smtClean="0"/>
              <a:t> theft,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Drove half way to </a:t>
            </a:r>
            <a:r>
              <a:rPr lang="en-US" sz="800" strike="sngStrike" dirty="0" err="1" smtClean="0"/>
              <a:t>frankcurt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kaiserlale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prostetetion</a:t>
            </a:r>
            <a:r>
              <a:rPr lang="en-US" sz="800" strike="sngStrike" dirty="0" smtClean="0"/>
              <a:t>), stopped at gambling </a:t>
            </a:r>
            <a:r>
              <a:rPr lang="en-US" sz="800" strike="sngStrike" dirty="0" err="1" smtClean="0"/>
              <a:t>mahien</a:t>
            </a:r>
            <a:endParaRPr lang="en-US" sz="800" strike="sngStrike" dirty="0"/>
          </a:p>
        </p:txBody>
      </p:sp>
      <p:sp>
        <p:nvSpPr>
          <p:cNvPr id="98" name="Rectangle 97"/>
          <p:cNvSpPr/>
          <p:nvPr/>
        </p:nvSpPr>
        <p:spPr>
          <a:xfrm>
            <a:off x="9377012" y="5790082"/>
            <a:ext cx="1035543" cy="7883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9254836" y="4777616"/>
            <a:ext cx="1068607" cy="355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August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7244192" y="4820564"/>
            <a:ext cx="1225526" cy="355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September</a:t>
            </a:r>
            <a:endParaRPr lang="en-US" dirty="0"/>
          </a:p>
        </p:txBody>
      </p:sp>
      <p:sp>
        <p:nvSpPr>
          <p:cNvPr id="101" name="Right Arrow 100"/>
          <p:cNvSpPr/>
          <p:nvPr/>
        </p:nvSpPr>
        <p:spPr>
          <a:xfrm flipH="1">
            <a:off x="8612064" y="4697911"/>
            <a:ext cx="542788" cy="5965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9098476" y="466418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2W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8167266" y="4660781"/>
            <a:ext cx="61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1Y</a:t>
            </a:r>
            <a:endParaRPr lang="en-US" b="1" dirty="0"/>
          </a:p>
        </p:txBody>
      </p:sp>
      <p:cxnSp>
        <p:nvCxnSpPr>
          <p:cNvPr id="105" name="Straight Connector 104"/>
          <p:cNvCxnSpPr>
            <a:endCxn id="67" idx="0"/>
          </p:cNvCxnSpPr>
          <p:nvPr/>
        </p:nvCxnSpPr>
        <p:spPr>
          <a:xfrm flipH="1" flipV="1">
            <a:off x="6429701" y="5287445"/>
            <a:ext cx="346954" cy="478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3822903" y="3695029"/>
            <a:ext cx="2728869" cy="5030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5069768" y="5221541"/>
            <a:ext cx="835244" cy="3325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952073" y="5280915"/>
            <a:ext cx="11448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HEIDELBERG.St</a:t>
            </a:r>
            <a:r>
              <a:rPr lang="en-US" sz="800" dirty="0"/>
              <a:t>. Patrick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67" y="5096652"/>
            <a:ext cx="905162" cy="1120249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328210" y="5164387"/>
            <a:ext cx="7200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ID:DL</a:t>
            </a:r>
          </a:p>
          <a:p>
            <a:r>
              <a:rPr lang="en-US" sz="800" dirty="0" smtClean="0"/>
              <a:t>.</a:t>
            </a:r>
            <a:r>
              <a:rPr lang="en-US" sz="800" strike="sngStrike" dirty="0" smtClean="0"/>
              <a:t>moped(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15" name="Rectangle 114"/>
          <p:cNvSpPr/>
          <p:nvPr/>
        </p:nvSpPr>
        <p:spPr>
          <a:xfrm>
            <a:off x="3797384" y="5068390"/>
            <a:ext cx="928436" cy="11923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3696177" y="5452605"/>
            <a:ext cx="1259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41.VIRINGA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3721414" y="5679377"/>
            <a:ext cx="3445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IPX WWI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Kinderdisck.berney</a:t>
            </a:r>
            <a:endParaRPr lang="en-US" sz="800" strike="sngStrike" dirty="0"/>
          </a:p>
          <a:p>
            <a:r>
              <a:rPr lang="en-US" sz="800" dirty="0" smtClean="0"/>
              <a:t>NIXSON/Sammy: </a:t>
            </a:r>
            <a:r>
              <a:rPr lang="en-US" sz="800" strike="sngStrike" dirty="0" smtClean="0"/>
              <a:t>If you </a:t>
            </a:r>
            <a:r>
              <a:rPr lang="en-US" sz="800" strike="sngStrike" dirty="0" err="1" smtClean="0"/>
              <a:t>ank</a:t>
            </a:r>
            <a:r>
              <a:rPr lang="en-US" sz="800" strike="sngStrike" dirty="0" smtClean="0"/>
              <a:t> make it there then anywhere; new </a:t>
            </a:r>
            <a:r>
              <a:rPr lang="en-US" sz="800" strike="sngStrike" dirty="0" err="1" smtClean="0"/>
              <a:t>yourk</a:t>
            </a:r>
            <a:r>
              <a:rPr lang="en-US" sz="800" strike="sngStrike" dirty="0" smtClean="0"/>
              <a:t> new </a:t>
            </a:r>
            <a:r>
              <a:rPr lang="en-US" sz="800" strike="sngStrike" dirty="0" err="1" smtClean="0"/>
              <a:t>york</a:t>
            </a:r>
            <a:endParaRPr lang="en-US" sz="800" strike="sngStrike" dirty="0"/>
          </a:p>
        </p:txBody>
      </p:sp>
      <p:sp>
        <p:nvSpPr>
          <p:cNvPr id="118" name="TextBox 117"/>
          <p:cNvSpPr txBox="1"/>
          <p:nvPr/>
        </p:nvSpPr>
        <p:spPr>
          <a:xfrm>
            <a:off x="3938388" y="5358069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Daily 5am</a:t>
            </a:r>
            <a:endParaRPr lang="en-US" sz="800" strike="sngStrike" dirty="0"/>
          </a:p>
        </p:txBody>
      </p:sp>
      <p:sp>
        <p:nvSpPr>
          <p:cNvPr id="119" name="Rectangle 118"/>
          <p:cNvSpPr/>
          <p:nvPr/>
        </p:nvSpPr>
        <p:spPr>
          <a:xfrm>
            <a:off x="9419570" y="5007548"/>
            <a:ext cx="4582733" cy="2278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6583568" y="588666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5487390" y="4790096"/>
            <a:ext cx="100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DEA</a:t>
            </a:r>
            <a:r>
              <a:rPr lang="en-US" sz="800" strike="sngStrike" dirty="0" smtClean="0"/>
              <a:t>(cannabis)</a:t>
            </a:r>
            <a:endParaRPr lang="en-US" sz="800" strike="sngStrike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135" y="4797782"/>
            <a:ext cx="294916" cy="294916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827" y="4817019"/>
            <a:ext cx="243299" cy="243299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311" y="4832106"/>
            <a:ext cx="225600" cy="225600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6517443" y="471802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[]</a:t>
            </a:r>
            <a:endParaRPr lang="en-US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20" y="1512315"/>
            <a:ext cx="363975" cy="602581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12" y="1478632"/>
            <a:ext cx="1143639" cy="640438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31809" y="1513836"/>
            <a:ext cx="945203" cy="634636"/>
          </a:xfrm>
          <a:prstGeom prst="rect">
            <a:avLst/>
          </a:prstGeom>
        </p:spPr>
      </p:pic>
      <p:cxnSp>
        <p:nvCxnSpPr>
          <p:cNvPr id="132" name="Straight Connector 131"/>
          <p:cNvCxnSpPr/>
          <p:nvPr/>
        </p:nvCxnSpPr>
        <p:spPr>
          <a:xfrm flipV="1">
            <a:off x="6429701" y="1478632"/>
            <a:ext cx="968626" cy="636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816436" y="1438510"/>
            <a:ext cx="2843186" cy="7268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7274912" y="1818758"/>
            <a:ext cx="225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Kevin</a:t>
            </a:r>
            <a:r>
              <a:rPr lang="en-US" dirty="0" err="1" smtClean="0"/>
              <a:t>.SQ.INT.AIRFIELD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7164608" y="1564808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</a:t>
            </a:r>
            <a:endParaRPr lang="en-US" dirty="0"/>
          </a:p>
        </p:txBody>
      </p:sp>
      <p:cxnSp>
        <p:nvCxnSpPr>
          <p:cNvPr id="137" name="Straight Arrow Connector 136"/>
          <p:cNvCxnSpPr/>
          <p:nvPr/>
        </p:nvCxnSpPr>
        <p:spPr>
          <a:xfrm flipH="1">
            <a:off x="6641126" y="2035354"/>
            <a:ext cx="909600" cy="32590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6816436" y="1374195"/>
            <a:ext cx="1838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 Citizen</a:t>
            </a:r>
            <a:r>
              <a:rPr lang="en-US" sz="800" strike="sngStrike" dirty="0" smtClean="0"/>
              <a:t>, mainly </a:t>
            </a:r>
            <a:r>
              <a:rPr lang="en-US" sz="800" strike="sngStrike" dirty="0" err="1" smtClean="0"/>
              <a:t>germany</a:t>
            </a:r>
            <a:endParaRPr lang="en-US" sz="800" strike="sngStrike" dirty="0"/>
          </a:p>
        </p:txBody>
      </p:sp>
      <p:sp>
        <p:nvSpPr>
          <p:cNvPr id="139" name="TextBox 138"/>
          <p:cNvSpPr txBox="1"/>
          <p:nvPr/>
        </p:nvSpPr>
        <p:spPr>
          <a:xfrm>
            <a:off x="7865597" y="1423459"/>
            <a:ext cx="1500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Gabriel; </a:t>
            </a:r>
            <a:r>
              <a:rPr lang="en-US" sz="800" strike="sngStrike" dirty="0" err="1" smtClean="0"/>
              <a:t>Redhair</a:t>
            </a:r>
            <a:r>
              <a:rPr lang="en-US" sz="800" strike="sngStrike" dirty="0" smtClean="0"/>
              <a:t>; Thin ¼.ACHSO</a:t>
            </a:r>
            <a:endParaRPr lang="en-US" sz="800" strike="sngStrike" dirty="0"/>
          </a:p>
        </p:txBody>
      </p:sp>
      <p:sp>
        <p:nvSpPr>
          <p:cNvPr id="140" name="TextBox 139"/>
          <p:cNvSpPr txBox="1"/>
          <p:nvPr/>
        </p:nvSpPr>
        <p:spPr>
          <a:xfrm>
            <a:off x="6785382" y="2016728"/>
            <a:ext cx="21226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</a:t>
            </a:r>
            <a:r>
              <a:rPr lang="en-US" sz="800" dirty="0" smtClean="0"/>
              <a:t> ATOMCLOICK(ID </a:t>
            </a:r>
            <a:r>
              <a:rPr lang="en-US" sz="800" strike="sngStrike" dirty="0" smtClean="0"/>
              <a:t>Gabriel </a:t>
            </a:r>
            <a:r>
              <a:rPr lang="en-US" sz="800" strike="sngStrike" dirty="0" err="1" smtClean="0"/>
              <a:t>achso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VIRINGA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kevion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allein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 alone</a:t>
            </a:r>
            <a:r>
              <a:rPr lang="en-US" sz="800" dirty="0" smtClean="0"/>
              <a:t> HAUSAREST</a:t>
            </a:r>
            <a:endParaRPr lang="en-US" sz="800" dirty="0"/>
          </a:p>
        </p:txBody>
      </p:sp>
      <p:sp>
        <p:nvSpPr>
          <p:cNvPr id="141" name="Rectangle 140"/>
          <p:cNvSpPr/>
          <p:nvPr/>
        </p:nvSpPr>
        <p:spPr>
          <a:xfrm>
            <a:off x="747512" y="2320463"/>
            <a:ext cx="9408321" cy="8380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/>
          <p:cNvCxnSpPr/>
          <p:nvPr/>
        </p:nvCxnSpPr>
        <p:spPr>
          <a:xfrm flipH="1" flipV="1">
            <a:off x="7051963" y="5637271"/>
            <a:ext cx="498763" cy="376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2352803" y="3585696"/>
            <a:ext cx="811219" cy="5017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/>
          <p:cNvSpPr/>
          <p:nvPr/>
        </p:nvSpPr>
        <p:spPr>
          <a:xfrm>
            <a:off x="2505203" y="3738096"/>
            <a:ext cx="811219" cy="5017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68" y="1612465"/>
            <a:ext cx="643414" cy="378906"/>
          </a:xfrm>
          <a:prstGeom prst="rect">
            <a:avLst/>
          </a:prstGeom>
        </p:spPr>
      </p:pic>
      <p:cxnSp>
        <p:nvCxnSpPr>
          <p:cNvPr id="148" name="Straight Connector 147"/>
          <p:cNvCxnSpPr/>
          <p:nvPr/>
        </p:nvCxnSpPr>
        <p:spPr>
          <a:xfrm flipV="1">
            <a:off x="4702229" y="1531181"/>
            <a:ext cx="1202783" cy="422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717" y="1395104"/>
            <a:ext cx="627963" cy="330187"/>
          </a:xfrm>
          <a:prstGeom prst="rect">
            <a:avLst/>
          </a:prstGeom>
        </p:spPr>
      </p:pic>
      <p:cxnSp>
        <p:nvCxnSpPr>
          <p:cNvPr id="151" name="Straight Connector 150"/>
          <p:cNvCxnSpPr/>
          <p:nvPr/>
        </p:nvCxnSpPr>
        <p:spPr>
          <a:xfrm flipV="1">
            <a:off x="4853299" y="1166192"/>
            <a:ext cx="844056" cy="1126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stCxn id="152" idx="2"/>
          </p:cNvCxnSpPr>
          <p:nvPr/>
        </p:nvCxnSpPr>
        <p:spPr>
          <a:xfrm>
            <a:off x="4787158" y="1887905"/>
            <a:ext cx="1519478" cy="3333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4335920" y="1404493"/>
            <a:ext cx="1361436" cy="6063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/>
          <p:nvPr/>
        </p:nvCxnSpPr>
        <p:spPr>
          <a:xfrm flipV="1">
            <a:off x="4300605" y="1373404"/>
            <a:ext cx="1647724" cy="774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75" y="1270916"/>
            <a:ext cx="243299" cy="243299"/>
          </a:xfrm>
          <a:prstGeom prst="rect">
            <a:avLst/>
          </a:prstGeom>
        </p:spPr>
      </p:pic>
      <p:sp>
        <p:nvSpPr>
          <p:cNvPr id="159" name="TextBox 158"/>
          <p:cNvSpPr txBox="1"/>
          <p:nvPr/>
        </p:nvSpPr>
        <p:spPr>
          <a:xfrm>
            <a:off x="4515885" y="1189707"/>
            <a:ext cx="184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strike="sngStrike" dirty="0" err="1" smtClean="0"/>
              <a:t>i.e</a:t>
            </a:r>
            <a:r>
              <a:rPr lang="en-US" strike="sngStrike" dirty="0" smtClean="0"/>
              <a:t> </a:t>
            </a:r>
            <a:r>
              <a:rPr lang="en-US" b="1" dirty="0" smtClean="0"/>
              <a:t>VIRGINA </a:t>
            </a:r>
            <a:r>
              <a:rPr lang="en-US" sz="800" b="1" strike="sngStrike" dirty="0" err="1" smtClean="0"/>
              <a:t>nyjacket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6082747" y="5358069"/>
            <a:ext cx="495229" cy="321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10430063" y="3235043"/>
            <a:ext cx="1775791" cy="4314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8089100" y="332229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1995/6</a:t>
            </a:r>
            <a:endParaRPr lang="en-US" b="1" dirty="0"/>
          </a:p>
        </p:txBody>
      </p:sp>
      <p:cxnSp>
        <p:nvCxnSpPr>
          <p:cNvPr id="165" name="Straight Arrow Connector 164"/>
          <p:cNvCxnSpPr/>
          <p:nvPr/>
        </p:nvCxnSpPr>
        <p:spPr>
          <a:xfrm>
            <a:off x="10103061" y="3450756"/>
            <a:ext cx="77540" cy="232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/>
          <p:nvPr/>
        </p:nvCxnSpPr>
        <p:spPr>
          <a:xfrm flipH="1" flipV="1">
            <a:off x="7768943" y="5277362"/>
            <a:ext cx="2249833" cy="598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/>
          <p:cNvSpPr/>
          <p:nvPr/>
        </p:nvSpPr>
        <p:spPr>
          <a:xfrm>
            <a:off x="57262" y="5207582"/>
            <a:ext cx="1285447" cy="6220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54196" y="5564670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awo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keller,daniel</a:t>
            </a:r>
            <a:r>
              <a:rPr lang="en-US" sz="800" strike="sngStrike" dirty="0" smtClean="0"/>
              <a:t> basement</a:t>
            </a:r>
            <a:endParaRPr lang="en-US" dirty="0"/>
          </a:p>
        </p:txBody>
      </p:sp>
      <p:pic>
        <p:nvPicPr>
          <p:cNvPr id="170" name="Picture 16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4" y="5051668"/>
            <a:ext cx="404923" cy="466921"/>
          </a:xfrm>
          <a:prstGeom prst="rect">
            <a:avLst/>
          </a:prstGeom>
        </p:spPr>
      </p:pic>
      <p:sp>
        <p:nvSpPr>
          <p:cNvPr id="172" name="Rectangle 171"/>
          <p:cNvSpPr/>
          <p:nvPr/>
        </p:nvSpPr>
        <p:spPr>
          <a:xfrm>
            <a:off x="4833543" y="5089252"/>
            <a:ext cx="2872492" cy="1166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998" y="5121479"/>
            <a:ext cx="404923" cy="466921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637" y="1528213"/>
            <a:ext cx="479742" cy="396224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162" y="1881426"/>
            <a:ext cx="378525" cy="156581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62" y="2033826"/>
            <a:ext cx="378525" cy="156581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648" y="1775784"/>
            <a:ext cx="378525" cy="234263"/>
          </a:xfrm>
          <a:prstGeom prst="rect">
            <a:avLst/>
          </a:prstGeom>
        </p:spPr>
      </p:pic>
      <p:cxnSp>
        <p:nvCxnSpPr>
          <p:cNvPr id="178" name="Straight Arrow Connector 177"/>
          <p:cNvCxnSpPr/>
          <p:nvPr/>
        </p:nvCxnSpPr>
        <p:spPr>
          <a:xfrm flipV="1">
            <a:off x="3164022" y="1528213"/>
            <a:ext cx="1048953" cy="583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/>
          <p:cNvSpPr/>
          <p:nvPr/>
        </p:nvSpPr>
        <p:spPr>
          <a:xfrm>
            <a:off x="3488649" y="1500049"/>
            <a:ext cx="754641" cy="6652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TextBox 179"/>
          <p:cNvSpPr txBox="1"/>
          <p:nvPr/>
        </p:nvSpPr>
        <p:spPr>
          <a:xfrm>
            <a:off x="4583371" y="1455056"/>
            <a:ext cx="12057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HOCME:2Y</a:t>
            </a:r>
          </a:p>
          <a:p>
            <a:r>
              <a:rPr lang="en-US" sz="800" dirty="0" smtClean="0"/>
              <a:t>HOMCEI:AUSLAENDER</a:t>
            </a:r>
            <a:endParaRPr lang="en-US" sz="800" dirty="0"/>
          </a:p>
        </p:txBody>
      </p:sp>
      <p:sp>
        <p:nvSpPr>
          <p:cNvPr id="181" name="TextBox 180"/>
          <p:cNvSpPr txBox="1"/>
          <p:nvPr/>
        </p:nvSpPr>
        <p:spPr>
          <a:xfrm>
            <a:off x="4396792" y="1733655"/>
            <a:ext cx="1419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Sasha(</a:t>
            </a:r>
            <a:r>
              <a:rPr lang="en-US" sz="800" dirty="0" smtClean="0"/>
              <a:t>WAR In YOUGLSAVIA) </a:t>
            </a:r>
            <a:r>
              <a:rPr lang="en-US" sz="800" strike="sngStrike" dirty="0" smtClean="0"/>
              <a:t>and </a:t>
            </a:r>
            <a:r>
              <a:rPr lang="en-US" sz="800" strike="sngStrike" dirty="0" err="1" smtClean="0"/>
              <a:t>afrganst</a:t>
            </a:r>
            <a:r>
              <a:rPr lang="en-US" sz="800" dirty="0" smtClean="0"/>
              <a:t> (HOMCE:2Y)</a:t>
            </a:r>
            <a:endParaRPr lang="en-US" sz="800" dirty="0"/>
          </a:p>
        </p:txBody>
      </p:sp>
      <p:cxnSp>
        <p:nvCxnSpPr>
          <p:cNvPr id="183" name="Straight Connector 182"/>
          <p:cNvCxnSpPr/>
          <p:nvPr/>
        </p:nvCxnSpPr>
        <p:spPr>
          <a:xfrm>
            <a:off x="3585162" y="1528213"/>
            <a:ext cx="711011" cy="46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86" y="1649361"/>
            <a:ext cx="696284" cy="457486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416165" y="1592752"/>
            <a:ext cx="1006617" cy="427337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2505203" y="1404493"/>
            <a:ext cx="917579" cy="888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/>
        </p:nvSpPr>
        <p:spPr>
          <a:xfrm>
            <a:off x="2339734" y="1514005"/>
            <a:ext cx="1096542" cy="6652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TextBox 188"/>
          <p:cNvSpPr txBox="1"/>
          <p:nvPr/>
        </p:nvSpPr>
        <p:spPr>
          <a:xfrm>
            <a:off x="2425348" y="1645153"/>
            <a:ext cx="101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</a:t>
            </a:r>
            <a:r>
              <a:rPr lang="en-US" strike="sngStrike" dirty="0" smtClean="0"/>
              <a:t>/o</a:t>
            </a:r>
            <a:endParaRPr lang="en-US" strike="sngStrike" dirty="0"/>
          </a:p>
        </p:txBody>
      </p:sp>
      <p:sp>
        <p:nvSpPr>
          <p:cNvPr id="190" name="Rectangle 189"/>
          <p:cNvSpPr/>
          <p:nvPr/>
        </p:nvSpPr>
        <p:spPr>
          <a:xfrm>
            <a:off x="547073" y="2307873"/>
            <a:ext cx="11658781" cy="8380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477078" y="2326794"/>
            <a:ext cx="1277016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 other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52" y="2399168"/>
            <a:ext cx="579105" cy="868657"/>
          </a:xfrm>
          <a:prstGeom prst="rect">
            <a:avLst/>
          </a:prstGeom>
        </p:spPr>
      </p:pic>
      <p:cxnSp>
        <p:nvCxnSpPr>
          <p:cNvPr id="193" name="Straight Arrow Connector 192"/>
          <p:cNvCxnSpPr/>
          <p:nvPr/>
        </p:nvCxnSpPr>
        <p:spPr>
          <a:xfrm>
            <a:off x="3696177" y="2188090"/>
            <a:ext cx="2400761" cy="353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/>
          <p:cNvCxnSpPr/>
          <p:nvPr/>
        </p:nvCxnSpPr>
        <p:spPr>
          <a:xfrm>
            <a:off x="3283675" y="2114896"/>
            <a:ext cx="2198669" cy="334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/>
          <p:nvPr/>
        </p:nvCxnSpPr>
        <p:spPr>
          <a:xfrm flipH="1">
            <a:off x="4421536" y="1399720"/>
            <a:ext cx="260355" cy="382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TextBox 199"/>
          <p:cNvSpPr txBox="1"/>
          <p:nvPr/>
        </p:nvSpPr>
        <p:spPr>
          <a:xfrm>
            <a:off x="795398" y="1188336"/>
            <a:ext cx="348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 ATOMCLOIC(FBI:WMD:CPVA)</a:t>
            </a:r>
            <a:endParaRPr lang="en-US" b="1" dirty="0"/>
          </a:p>
        </p:txBody>
      </p:sp>
      <p:sp>
        <p:nvSpPr>
          <p:cNvPr id="201" name="Right Arrow 200"/>
          <p:cNvSpPr/>
          <p:nvPr/>
        </p:nvSpPr>
        <p:spPr>
          <a:xfrm rot="3838582">
            <a:off x="4477199" y="4608162"/>
            <a:ext cx="1334642" cy="3062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4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12" y="2009386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787" y="2009386"/>
            <a:ext cx="2562225" cy="1781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74060"/>
            <a:ext cx="3323904" cy="20137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635500" y="1874060"/>
            <a:ext cx="1536700" cy="2278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7531100" y="1511300"/>
            <a:ext cx="1803400" cy="271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833864" y="2009386"/>
            <a:ext cx="2938412" cy="18784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74693" y="2009386"/>
            <a:ext cx="2938412" cy="18784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424" y="4062254"/>
            <a:ext cx="2756828" cy="175434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44632" y="4000226"/>
            <a:ext cx="2938412" cy="18784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057400" y="4229100"/>
            <a:ext cx="7758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List: </a:t>
            </a:r>
            <a:r>
              <a:rPr lang="en-US" dirty="0" err="1" smtClean="0"/>
              <a:t>ficken</a:t>
            </a:r>
            <a:r>
              <a:rPr lang="en-US" dirty="0" smtClean="0"/>
              <a:t>, </a:t>
            </a:r>
            <a:r>
              <a:rPr lang="en-US" dirty="0" err="1" smtClean="0"/>
              <a:t>bumsen</a:t>
            </a:r>
            <a:r>
              <a:rPr lang="en-US" dirty="0" smtClean="0"/>
              <a:t>, </a:t>
            </a:r>
            <a:r>
              <a:rPr lang="en-US" dirty="0" err="1" smtClean="0"/>
              <a:t>blasen</a:t>
            </a:r>
            <a:r>
              <a:rPr lang="en-US" dirty="0" smtClean="0"/>
              <a:t>; </a:t>
            </a:r>
            <a:r>
              <a:rPr lang="en-US" dirty="0" err="1" smtClean="0"/>
              <a:t>alles</a:t>
            </a:r>
            <a:r>
              <a:rPr lang="en-US" dirty="0" smtClean="0"/>
              <a:t> auf den </a:t>
            </a:r>
            <a:r>
              <a:rPr lang="en-US" dirty="0" err="1" smtClean="0"/>
              <a:t>rasen</a:t>
            </a:r>
            <a:r>
              <a:rPr lang="en-US" dirty="0" smtClean="0"/>
              <a:t>  St. Francis,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Tootis</a:t>
            </a:r>
            <a:endParaRPr lang="en-US" dirty="0" smtClean="0"/>
          </a:p>
          <a:p>
            <a:r>
              <a:rPr lang="en-US" dirty="0" err="1" smtClean="0"/>
              <a:t>Tranlate</a:t>
            </a:r>
            <a:r>
              <a:rPr lang="en-US" dirty="0" smtClean="0"/>
              <a:t>: fucking, humping, sucking: </a:t>
            </a:r>
            <a:r>
              <a:rPr lang="en-US" dirty="0" err="1" smtClean="0"/>
              <a:t>evehtrign</a:t>
            </a:r>
            <a:r>
              <a:rPr lang="en-US" dirty="0" smtClean="0"/>
              <a:t> on the lawn. St. Francis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Tooste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List: </a:t>
            </a:r>
            <a:r>
              <a:rPr lang="en-US" dirty="0" err="1" smtClean="0"/>
              <a:t>fickgin</a:t>
            </a:r>
            <a:r>
              <a:rPr lang="en-US" dirty="0" smtClean="0"/>
              <a:t> 30DM,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blasen</a:t>
            </a:r>
            <a:r>
              <a:rPr lang="en-US" dirty="0" smtClean="0"/>
              <a:t> 20DM (</a:t>
            </a:r>
            <a:r>
              <a:rPr lang="en-US" dirty="0" err="1" smtClean="0"/>
              <a:t>tnral</a:t>
            </a:r>
            <a:r>
              <a:rPr lang="en-US" dirty="0" smtClean="0"/>
              <a:t>) with sucking 20DM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866900" y="4384585"/>
            <a:ext cx="76327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120253" y="4689659"/>
            <a:ext cx="76327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120253" y="5226418"/>
            <a:ext cx="76327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83" y="3109523"/>
            <a:ext cx="1143000" cy="64293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273120" y="2547034"/>
            <a:ext cx="774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List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0368283" y="2717800"/>
            <a:ext cx="1277617" cy="1282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513723" y="2346802"/>
            <a:ext cx="1423632" cy="4967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FBI:WMD:KIT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9450472" y="1701109"/>
            <a:ext cx="1597348" cy="49670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QUEEN:Sweden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0225567" y="2038791"/>
            <a:ext cx="499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List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431312" y="1353880"/>
            <a:ext cx="1403401" cy="2643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Angela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0368283" y="1206554"/>
            <a:ext cx="1823717" cy="594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KING.WEAPONS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0" y="5630138"/>
            <a:ext cx="1511300" cy="10555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52" y="4070444"/>
            <a:ext cx="2584357" cy="174444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940247" y="3982699"/>
            <a:ext cx="2938412" cy="18784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7062787" y="3812042"/>
            <a:ext cx="2499666" cy="2345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982752" y="3939553"/>
            <a:ext cx="543692" cy="438539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!In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0299" y="3883288"/>
            <a:ext cx="375309" cy="55691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7327900" y="3883288"/>
            <a:ext cx="762000" cy="701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912435" y="3916362"/>
            <a:ext cx="1133941" cy="566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6135" y="3867842"/>
            <a:ext cx="483052" cy="61550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936761" y="3508930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Mushi</a:t>
            </a:r>
            <a:r>
              <a:rPr lang="en-US" dirty="0" smtClean="0"/>
              <a:t> and Wiener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4598" y="4655102"/>
            <a:ext cx="1304762" cy="77142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166906" y="4208925"/>
            <a:ext cx="1075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 187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7062787" y="4765859"/>
            <a:ext cx="1591078" cy="556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162502" y="4565020"/>
            <a:ext cx="1533868" cy="9906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156286" y="3853852"/>
            <a:ext cx="704691" cy="6069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7122503" y="4613276"/>
            <a:ext cx="1777067" cy="834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287148" y="1365259"/>
            <a:ext cx="43501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puff </a:t>
            </a:r>
            <a:r>
              <a:rPr lang="en-US" strike="sngStrike" dirty="0" err="1"/>
              <a:t>koenig</a:t>
            </a:r>
            <a:r>
              <a:rPr lang="en-US" strike="sngStrike" dirty="0"/>
              <a:t> </a:t>
            </a:r>
            <a:r>
              <a:rPr lang="en-US" strike="sngStrike" dirty="0" err="1"/>
              <a:t>adel</a:t>
            </a:r>
            <a:r>
              <a:rPr lang="en-US" strike="sngStrike" dirty="0"/>
              <a:t> </a:t>
            </a:r>
            <a:r>
              <a:rPr lang="en-US" strike="sngStrike" dirty="0" smtClean="0"/>
              <a:t>title</a:t>
            </a:r>
          </a:p>
          <a:p>
            <a:r>
              <a:rPr lang="en-US" strike="sngStrike" dirty="0" smtClean="0"/>
              <a:t>King of </a:t>
            </a:r>
            <a:r>
              <a:rPr lang="en-US" strike="sngStrike" dirty="0" err="1" smtClean="0"/>
              <a:t>Prostatoin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Titel</a:t>
            </a:r>
            <a:r>
              <a:rPr lang="en-US" strike="sngStrike" dirty="0" smtClean="0"/>
              <a:t> of document( “King”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4349230" y="1335725"/>
            <a:ext cx="1334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Eva </a:t>
            </a:r>
            <a:r>
              <a:rPr lang="en-US" sz="800" strike="sngStrike" dirty="0" err="1" smtClean="0"/>
              <a:t>bruan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, mother in law</a:t>
            </a:r>
            <a:endParaRPr lang="en-US" sz="800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416" y="4440198"/>
            <a:ext cx="1584650" cy="88740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10475315" y="4229100"/>
            <a:ext cx="1170585" cy="1401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0106316" y="4277799"/>
            <a:ext cx="1636009" cy="11702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6082" y="4277799"/>
            <a:ext cx="2311400" cy="237035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7062" y="4998631"/>
            <a:ext cx="964844" cy="16495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405056" y="5047330"/>
            <a:ext cx="962426" cy="649801"/>
          </a:xfrm>
          <a:prstGeom prst="rect">
            <a:avLst/>
          </a:prstGeom>
          <a:solidFill>
            <a:srgbClr val="F93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-77816" y="5598795"/>
            <a:ext cx="1166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UNIVIESTY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405056" y="4277799"/>
            <a:ext cx="962426" cy="4880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405056" y="4378092"/>
            <a:ext cx="563444" cy="277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</a:t>
            </a:r>
            <a:r>
              <a:rPr lang="en-US" sz="800" strike="sngStrike" dirty="0" smtClean="0"/>
              <a:t>In apt</a:t>
            </a:r>
            <a:endParaRPr lang="en-US" sz="800" strike="sngStrike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287148" y="2346802"/>
            <a:ext cx="3421752" cy="116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162502" y="2240464"/>
            <a:ext cx="2590451" cy="1238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1" name="Object 7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708078"/>
              </p:ext>
            </p:extLst>
          </p:nvPr>
        </p:nvGraphicFramePr>
        <p:xfrm>
          <a:off x="6550025" y="4022725"/>
          <a:ext cx="24701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14" imgW="2470320" imgH="532800" progId="Package">
                  <p:embed/>
                </p:oleObj>
              </mc:Choice>
              <mc:Fallback>
                <p:oleObj name="Packager Shell Object" showAsIcon="1" r:id="rId14" imgW="247032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50025" y="4022725"/>
                        <a:ext cx="24701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2187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99402" y="1422066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58010" y="5768349"/>
            <a:ext cx="5891593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08794" y="2518714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58011" y="4789203"/>
            <a:ext cx="5133925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93507" y="3639175"/>
            <a:ext cx="10698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058011" y="3730002"/>
            <a:ext cx="5891593" cy="968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44" y="1407726"/>
            <a:ext cx="5044488" cy="49311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50" y="1605247"/>
            <a:ext cx="717529" cy="107825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33409" y="1540762"/>
            <a:ext cx="862098" cy="11427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616" y="1610537"/>
            <a:ext cx="1460366" cy="93880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495506" y="1551696"/>
            <a:ext cx="1486476" cy="11427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7391400" y="1605247"/>
            <a:ext cx="2832100" cy="1328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15045" y="1399863"/>
            <a:ext cx="5211056" cy="49390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397000" y="2120900"/>
            <a:ext cx="6210300" cy="94326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82867" y="167767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677" y="3098700"/>
            <a:ext cx="5691557" cy="305749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9200155" y="2802196"/>
            <a:ext cx="2356734" cy="10017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223500" y="2130855"/>
            <a:ext cx="1747842" cy="141148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937288" y="2490232"/>
            <a:ext cx="5843442" cy="29846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538412" y="5399017"/>
            <a:ext cx="164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Jesus </a:t>
            </a:r>
            <a:r>
              <a:rPr lang="en-US" dirty="0" err="1" smtClean="0"/>
              <a:t>Petersson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2739506" y="2427888"/>
            <a:ext cx="6264300" cy="2199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097421" y="2389912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73919" y="4584524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308125" y="5141548"/>
            <a:ext cx="1431381" cy="4157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Virgina</a:t>
            </a:r>
            <a:r>
              <a:rPr lang="en-US" dirty="0" smtClean="0"/>
              <a:t> Mary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07" y="5119157"/>
            <a:ext cx="876300" cy="876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21" y="5256317"/>
            <a:ext cx="801905" cy="80190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535000" y="4868328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Thomas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28600" y="1424254"/>
            <a:ext cx="11742742" cy="49390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10" y="2563458"/>
            <a:ext cx="2495550" cy="182880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531073" y="2011883"/>
            <a:ext cx="3604233" cy="4238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624636" y="2281893"/>
            <a:ext cx="1492057" cy="15749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665009" y="4932381"/>
            <a:ext cx="1492057" cy="12495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661124" y="5323678"/>
            <a:ext cx="1196305" cy="6314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665009" y="5490127"/>
            <a:ext cx="402398" cy="344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021064" y="5514518"/>
            <a:ext cx="402398" cy="344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259276" y="5513895"/>
            <a:ext cx="240040" cy="380610"/>
          </a:xfrm>
          <a:prstGeom prst="rect">
            <a:avLst/>
          </a:prstGeom>
          <a:solidFill>
            <a:srgbClr val="F937C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endCxn id="50" idx="1"/>
          </p:cNvCxnSpPr>
          <p:nvPr/>
        </p:nvCxnSpPr>
        <p:spPr>
          <a:xfrm flipH="1">
            <a:off x="7259276" y="5557146"/>
            <a:ext cx="323214" cy="147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8418579" y="2490232"/>
            <a:ext cx="255521" cy="3213968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261040" y="3768944"/>
            <a:ext cx="97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Steps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149" y="5311383"/>
            <a:ext cx="913829" cy="66967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4224" y="2658517"/>
            <a:ext cx="1022469" cy="619444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91968" y="1864751"/>
            <a:ext cx="2103329" cy="9881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Gospel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869578" y="250147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Joeseph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7" y="1390107"/>
            <a:ext cx="876300" cy="8763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865" y="2924750"/>
            <a:ext cx="1790476" cy="143809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367" y="1424909"/>
            <a:ext cx="1775551" cy="111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49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300" y="1676400"/>
            <a:ext cx="546100" cy="774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68400" y="1676400"/>
            <a:ext cx="2362200" cy="7747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1295400" y="1694418"/>
            <a:ext cx="2235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HH-101</a:t>
            </a:r>
            <a:endParaRPr lang="en-US" sz="44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355600" y="1524000"/>
            <a:ext cx="3962400" cy="12954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689" y="1524001"/>
            <a:ext cx="774472" cy="1193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435" y="1624012"/>
            <a:ext cx="1045665" cy="13057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39" y="1703443"/>
            <a:ext cx="2093911" cy="139340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809385" y="1435100"/>
            <a:ext cx="2826615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376497" y="1637604"/>
            <a:ext cx="2233611" cy="14051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22" y="4038600"/>
            <a:ext cx="1715691" cy="1257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413000" y="3670300"/>
            <a:ext cx="19607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The cunt, the </a:t>
            </a:r>
            <a:r>
              <a:rPr lang="en-US" sz="1050" strike="sngStrike" dirty="0" err="1" smtClean="0"/>
              <a:t>engrypoint</a:t>
            </a:r>
            <a:r>
              <a:rPr lang="en-US" sz="1050" strike="sngStrike" dirty="0" smtClean="0"/>
              <a:t>, the rip</a:t>
            </a:r>
            <a:endParaRPr lang="en-US" sz="105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2472022" y="3371250"/>
            <a:ext cx="156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 </a:t>
            </a:r>
            <a:r>
              <a:rPr lang="en-US" strike="sngStrike" dirty="0" err="1" smtClean="0"/>
              <a:t>ritz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carlton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2469700" y="3371250"/>
            <a:ext cx="1904093" cy="19246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608" y="3448578"/>
            <a:ext cx="2770983" cy="184732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139438" y="2514370"/>
            <a:ext cx="376795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err="1" smtClean="0"/>
              <a:t>Tourismus</a:t>
            </a:r>
            <a:endParaRPr lang="en-US" sz="6600" b="1" dirty="0"/>
          </a:p>
        </p:txBody>
      </p:sp>
      <p:sp>
        <p:nvSpPr>
          <p:cNvPr id="24" name="Oval 23"/>
          <p:cNvSpPr/>
          <p:nvPr/>
        </p:nvSpPr>
        <p:spPr>
          <a:xfrm>
            <a:off x="438150" y="3352812"/>
            <a:ext cx="1460500" cy="14282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16</a:t>
            </a:r>
            <a:endParaRPr lang="en-US" sz="6000" dirty="0"/>
          </a:p>
        </p:txBody>
      </p:sp>
      <p:sp>
        <p:nvSpPr>
          <p:cNvPr id="25" name="Oval 24"/>
          <p:cNvSpPr/>
          <p:nvPr/>
        </p:nvSpPr>
        <p:spPr>
          <a:xfrm>
            <a:off x="438150" y="5110214"/>
            <a:ext cx="1460500" cy="14282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18</a:t>
            </a:r>
            <a:endParaRPr lang="en-US" sz="6000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501936" y="3448578"/>
            <a:ext cx="3168864" cy="18473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595893" y="3383786"/>
            <a:ext cx="2844261" cy="19246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54" y="3461278"/>
            <a:ext cx="2694290" cy="1796193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871015" y="3380845"/>
            <a:ext cx="2844261" cy="19246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0" y="5564250"/>
            <a:ext cx="701895" cy="112620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8540750" y="5305495"/>
            <a:ext cx="2169794" cy="1108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882322" y="4717014"/>
            <a:ext cx="2844261" cy="19246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946" y="5564250"/>
            <a:ext cx="725082" cy="119327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775200" y="5753100"/>
            <a:ext cx="3225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Travel Books, </a:t>
            </a:r>
            <a:r>
              <a:rPr lang="en-US" dirty="0" err="1" smtClean="0"/>
              <a:t>Stephani</a:t>
            </a:r>
            <a:r>
              <a:rPr lang="en-US" dirty="0" smtClean="0"/>
              <a:t> and Gaby</a:t>
            </a:r>
          </a:p>
          <a:p>
            <a:r>
              <a:rPr lang="en-US" dirty="0" smtClean="0"/>
              <a:t>Holger(</a:t>
            </a:r>
            <a:r>
              <a:rPr lang="en-US" dirty="0" err="1" smtClean="0"/>
              <a:t>Bundeswehr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German </a:t>
            </a:r>
            <a:r>
              <a:rPr lang="en-US" dirty="0" err="1" smtClean="0"/>
              <a:t>Mlitary</a:t>
            </a:r>
            <a:endParaRPr lang="en-US" dirty="0" smtClean="0"/>
          </a:p>
          <a:p>
            <a:r>
              <a:rPr lang="en-US" dirty="0" smtClean="0"/>
              <a:t>City Travel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026538" y="2580781"/>
            <a:ext cx="289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“Student Couple City Travel”</a:t>
            </a:r>
            <a:endParaRPr lang="en-US" b="1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10543173" y="2309326"/>
            <a:ext cx="136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Semester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0325100" y="2063750"/>
            <a:ext cx="1582293" cy="866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743960" y="1676400"/>
            <a:ext cx="1312341" cy="14734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06" y="1237118"/>
            <a:ext cx="491385" cy="73173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121" y="1389342"/>
            <a:ext cx="546181" cy="5461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164" y="1422564"/>
            <a:ext cx="320467" cy="366248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4954871" y="1439334"/>
            <a:ext cx="1421626" cy="370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321321" y="6356809"/>
            <a:ext cx="2427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§Staling 3:51PM </a:t>
            </a:r>
            <a:r>
              <a:rPr lang="en-US" sz="800" strike="sngStrike" dirty="0" err="1" smtClean="0"/>
              <a:t>appel</a:t>
            </a:r>
            <a:r>
              <a:rPr lang="en-US" sz="800" strike="sngStrike" dirty="0" smtClean="0"/>
              <a:t> car sound</a:t>
            </a:r>
          </a:p>
          <a:p>
            <a:r>
              <a:rPr lang="en-US" dirty="0" smtClean="0"/>
              <a:t>§Stalking 3:50 </a:t>
            </a:r>
            <a:r>
              <a:rPr lang="en-US" sz="800" strike="sngStrike" dirty="0" smtClean="0"/>
              <a:t>apple car sounds</a:t>
            </a:r>
            <a:endParaRPr lang="en-US" sz="8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5095083" y="1319236"/>
            <a:ext cx="821415" cy="6496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197224" y="1254958"/>
            <a:ext cx="821415" cy="6496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861310" y="1290162"/>
            <a:ext cx="71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gerda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40" y="1301386"/>
            <a:ext cx="246333" cy="137947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3759169" y="1241040"/>
            <a:ext cx="774947" cy="54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003" y="1284422"/>
            <a:ext cx="446240" cy="29695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477722" y="1293641"/>
            <a:ext cx="3556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183 smells like penis</a:t>
            </a:r>
          </a:p>
          <a:p>
            <a:r>
              <a:rPr lang="en-US" dirty="0" smtClean="0"/>
              <a:t>How do 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knw</a:t>
            </a:r>
            <a:r>
              <a:rPr lang="en-US" dirty="0" smtClean="0"/>
              <a:t> how pens </a:t>
            </a:r>
            <a:r>
              <a:rPr lang="en-US" dirty="0" err="1" smtClean="0"/>
              <a:t>smill</a:t>
            </a:r>
            <a:r>
              <a:rPr lang="en-US" dirty="0" smtClean="0"/>
              <a:t> like?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477" y="1280576"/>
            <a:ext cx="576346" cy="576346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4890" y="1204875"/>
            <a:ext cx="1462599" cy="66190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99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224" y="881211"/>
            <a:ext cx="3682458" cy="21066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3374" y="3273287"/>
            <a:ext cx="5485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SQ.INT.AIRFIELD:	Mother Visits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Markplatz</a:t>
            </a:r>
            <a:r>
              <a:rPr lang="en-US" dirty="0" smtClean="0"/>
              <a:t>	IPX	 </a:t>
            </a:r>
            <a:r>
              <a:rPr lang="en-US" dirty="0" err="1" smtClean="0"/>
              <a:t>G.</a:t>
            </a:r>
            <a:r>
              <a:rPr lang="en-US" sz="800" strike="sngStrike" dirty="0" err="1" smtClean="0"/>
              <a:t>cherry</a:t>
            </a:r>
            <a:r>
              <a:rPr lang="en-US" sz="800" strike="sngStrike" dirty="0" smtClean="0"/>
              <a:t> bar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2716696" y="3815658"/>
            <a:ext cx="2255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Bird shits on head  x/y </a:t>
            </a:r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 </a:t>
            </a:r>
            <a:r>
              <a:rPr lang="en-US" dirty="0" err="1" smtClean="0"/>
              <a:t>Miltiary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832681" y="3273287"/>
            <a:ext cx="5456490" cy="9117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3583" y="3405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1996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9067" y="3114261"/>
            <a:ext cx="11004794" cy="15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7826" y="4479235"/>
            <a:ext cx="9098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Girfleind</a:t>
            </a:r>
            <a:r>
              <a:rPr lang="en-US" dirty="0" smtClean="0"/>
              <a:t> Steffi Graff and Andre </a:t>
            </a:r>
            <a:r>
              <a:rPr lang="en-US" dirty="0" err="1" smtClean="0"/>
              <a:t>Aggesi</a:t>
            </a:r>
            <a:r>
              <a:rPr lang="en-US" dirty="0" smtClean="0"/>
              <a:t>; Lake </a:t>
            </a:r>
            <a:r>
              <a:rPr lang="en-US" dirty="0" err="1" smtClean="0"/>
              <a:t>Rheiin</a:t>
            </a:r>
            <a:r>
              <a:rPr lang="en-US" dirty="0" smtClean="0"/>
              <a:t>-Sued near </a:t>
            </a:r>
            <a:r>
              <a:rPr lang="en-US" dirty="0" err="1" smtClean="0"/>
              <a:t>Schweztingen</a:t>
            </a:r>
            <a:r>
              <a:rPr lang="en-US" dirty="0" smtClean="0"/>
              <a:t>(Graff </a:t>
            </a:r>
            <a:r>
              <a:rPr lang="en-US" dirty="0" err="1" smtClean="0"/>
              <a:t>Aggat</a:t>
            </a:r>
            <a:r>
              <a:rPr lang="en-US" dirty="0" smtClean="0"/>
              <a:t>) Border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803374" y="4344017"/>
            <a:ext cx="9282520" cy="5929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515061" y="4038249"/>
            <a:ext cx="196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Becker Tennis; Jack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0601739" y="4226960"/>
            <a:ext cx="172278" cy="48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80104" y="3815658"/>
            <a:ext cx="100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monroe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515061" y="3886281"/>
            <a:ext cx="1963294" cy="5929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8706678" y="4038249"/>
            <a:ext cx="2875722" cy="669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319130" y="4708103"/>
            <a:ext cx="63875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721" y="1994972"/>
            <a:ext cx="439229" cy="6600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25" y="1994972"/>
            <a:ext cx="660043" cy="66004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5392003" y="2107332"/>
            <a:ext cx="1421665" cy="547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685721" y="1958165"/>
            <a:ext cx="1241832" cy="7054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2226873"/>
            <a:ext cx="1285447" cy="6220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3246783" y="2226873"/>
            <a:ext cx="2239618" cy="366299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289171" y="1722783"/>
            <a:ext cx="4877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Stefan[] Wieland</a:t>
            </a:r>
          </a:p>
          <a:p>
            <a:r>
              <a:rPr lang="en-US" dirty="0" smtClean="0"/>
              <a:t>Kevin - Gabriel</a:t>
            </a:r>
          </a:p>
          <a:p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micheal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!</a:t>
            </a:r>
            <a:r>
              <a:rPr lang="en-US" dirty="0" err="1" smtClean="0"/>
              <a:t>sasha</a:t>
            </a:r>
            <a:r>
              <a:rPr lang="en-US" dirty="0" smtClean="0"/>
              <a:t>, !sangelo,!hocem:2Y 	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jason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puch</a:t>
            </a:r>
            <a:r>
              <a:rPr lang="en-US" strike="sngStrike" dirty="0" smtClean="0"/>
              <a:t> to face)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7289171" y="2987880"/>
            <a:ext cx="2490933" cy="126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289171" y="1731818"/>
            <a:ext cx="1799411" cy="1117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420592" y="1719119"/>
            <a:ext cx="1667990" cy="9117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319130" y="1211342"/>
            <a:ext cx="7010400" cy="17522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479520" y="1624163"/>
            <a:ext cx="2732933" cy="586199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401" y="1704882"/>
            <a:ext cx="612511" cy="40759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396" y="1754988"/>
            <a:ext cx="780045" cy="4368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672" y="1755834"/>
            <a:ext cx="744773" cy="495612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483584" y="1669343"/>
            <a:ext cx="2728869" cy="5030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567401" y="1855304"/>
            <a:ext cx="2360152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1"/>
          </p:cNvCxnSpPr>
          <p:nvPr/>
        </p:nvCxnSpPr>
        <p:spPr>
          <a:xfrm flipH="1">
            <a:off x="3631096" y="1920857"/>
            <a:ext cx="852488" cy="709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68704" y="5036380"/>
            <a:ext cx="11004794" cy="15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442918" y="5612011"/>
            <a:ext cx="2732933" cy="586199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99" y="5692730"/>
            <a:ext cx="612511" cy="40759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794" y="5742836"/>
            <a:ext cx="780045" cy="43682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70" y="5743682"/>
            <a:ext cx="744773" cy="49561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4446982" y="5657191"/>
            <a:ext cx="2728869" cy="5030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530799" y="5843152"/>
            <a:ext cx="2360152" cy="25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659452" y="5206584"/>
            <a:ext cx="130356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Drehen</a:t>
            </a:r>
            <a:endParaRPr lang="en-US" dirty="0" smtClean="0"/>
          </a:p>
          <a:p>
            <a:r>
              <a:rPr lang="en-US" sz="800" strike="sngStrike" dirty="0" smtClean="0"/>
              <a:t> </a:t>
            </a:r>
            <a:r>
              <a:rPr lang="en-US" sz="800" strike="sngStrike" dirty="0" err="1"/>
              <a:t>vanees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tabak</a:t>
            </a:r>
            <a:r>
              <a:rPr lang="en-US" sz="800" strike="sngStrike" dirty="0"/>
              <a:t> bags </a:t>
            </a:r>
            <a:r>
              <a:rPr lang="en-US" sz="800" strike="sngStrike" dirty="0" err="1"/>
              <a:t>moking</a:t>
            </a:r>
            <a:endParaRPr lang="en-US" sz="800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45" y="5860301"/>
            <a:ext cx="586641" cy="40263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73" y="5843152"/>
            <a:ext cx="591290" cy="44690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8" y="5806422"/>
            <a:ext cx="493386" cy="493386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17720" y="5538234"/>
            <a:ext cx="467448" cy="918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9558" y="5221356"/>
            <a:ext cx="25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G.VIRGIN.MARY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sin</a:t>
            </a:r>
            <a:r>
              <a:rPr lang="en-US" sz="800" dirty="0" err="1" smtClean="0"/>
              <a:t>ger,Chantal</a:t>
            </a:r>
            <a:r>
              <a:rPr lang="en-US" sz="800" dirty="0" smtClean="0"/>
              <a:t> </a:t>
            </a:r>
            <a:r>
              <a:rPr lang="en-US" sz="800" dirty="0" err="1" smtClean="0"/>
              <a:t>syah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-148165" y="5406022"/>
            <a:ext cx="1493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kaida,hena</a:t>
            </a:r>
            <a:r>
              <a:rPr lang="en-US" sz="800" strike="sngStrike" dirty="0" smtClean="0"/>
              <a:t> </a:t>
            </a:r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117767" y="5746460"/>
            <a:ext cx="598482" cy="586199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0" y="5742836"/>
            <a:ext cx="829547" cy="83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9" y="6103333"/>
            <a:ext cx="536379" cy="356936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5020" y="6344472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Hena</a:t>
            </a:r>
            <a:r>
              <a:rPr lang="en-US" dirty="0" err="1" smtClean="0"/>
              <a:t>.KING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hendrk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hene</a:t>
            </a:r>
            <a:r>
              <a:rPr lang="en-US" sz="800" strike="sngStrike" dirty="0" smtClean="0"/>
              <a:t>^)</a:t>
            </a:r>
            <a:endParaRPr lang="en-US" sz="800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451444" y="6010076"/>
            <a:ext cx="511675" cy="4809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547" y="5809746"/>
            <a:ext cx="658929" cy="453194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1648344" y="5860301"/>
            <a:ext cx="1850230" cy="337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844245" y="5221356"/>
            <a:ext cx="766712" cy="23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195" y="5389725"/>
            <a:ext cx="1490148" cy="109201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8120195" y="5391875"/>
            <a:ext cx="1503689" cy="1152497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7792278" y="5389725"/>
            <a:ext cx="2319131" cy="106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948" y="5882025"/>
            <a:ext cx="408032" cy="40803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082" y="5484359"/>
            <a:ext cx="1901416" cy="906828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9951801" y="5371915"/>
            <a:ext cx="1919302" cy="1152497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9970425" y="4848567"/>
            <a:ext cx="2157352" cy="1608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802554" y="5692731"/>
            <a:ext cx="1875739" cy="7983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15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eed marijuana hashish roll wood background | Stock image | Colour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668" y="1900538"/>
            <a:ext cx="1378415" cy="91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19386" y="1466654"/>
            <a:ext cx="2061783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Sandy Hook</a:t>
            </a:r>
          </a:p>
          <a:p>
            <a:r>
              <a:rPr lang="en-US" b="1" dirty="0" smtClean="0"/>
              <a:t>FBI:WMD:SCHOOLS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685" y="1859387"/>
            <a:ext cx="1244647" cy="12446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2767" y="1859387"/>
            <a:ext cx="1285447" cy="6220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32787" y="24814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975917" y="3223304"/>
            <a:ext cx="1378415" cy="119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99" y="2136417"/>
            <a:ext cx="1337808" cy="80985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387572" y="2009739"/>
            <a:ext cx="1417738" cy="11310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26998" y="1309758"/>
            <a:ext cx="10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VIRGINA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011907" y="1526787"/>
            <a:ext cx="144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JFK(HOOVER)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70361" y="1848424"/>
            <a:ext cx="1417738" cy="12923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402345" y="1843450"/>
            <a:ext cx="1417738" cy="9743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50570" y="13968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-22767" y="2710860"/>
            <a:ext cx="1459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apple </a:t>
            </a:r>
            <a:r>
              <a:rPr lang="en-US" sz="800" strike="sngStrike" dirty="0" err="1" smtClean="0"/>
              <a:t>danile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kotje</a:t>
            </a:r>
            <a:endParaRPr lang="en-US" sz="8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011907" y="1859387"/>
            <a:ext cx="1621345" cy="13639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300541" y="1766143"/>
            <a:ext cx="1621345" cy="13639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108652" y="1896119"/>
            <a:ext cx="1621345" cy="13639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48235" y="1764913"/>
            <a:ext cx="147184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136880" y="1640407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Fuerniss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678753" y="1231226"/>
            <a:ext cx="239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Sch. </a:t>
            </a:r>
            <a:r>
              <a:rPr lang="en-US" strike="sngStrike" dirty="0" smtClean="0"/>
              <a:t>Twins</a:t>
            </a:r>
          </a:p>
          <a:p>
            <a:r>
              <a:rPr lang="en-US" dirty="0" smtClean="0"/>
              <a:t>HOMCE:INT:IPX:MAYOR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293866" y="3670424"/>
            <a:ext cx="38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PREA.nonPolcieSexAbuse.FORT</a:t>
            </a:r>
            <a:r>
              <a:rPr lang="en-US" dirty="0" smtClean="0"/>
              <a:t> MYERS</a:t>
            </a:r>
          </a:p>
          <a:p>
            <a:r>
              <a:rPr lang="en-US" strike="sngStrike" dirty="0" smtClean="0"/>
              <a:t>Big blond ass </a:t>
            </a:r>
            <a:r>
              <a:rPr lang="en-US" dirty="0" err="1" smtClean="0"/>
              <a:t>KING.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(thehun.com/anal)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2341560" y="4197123"/>
            <a:ext cx="604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?HOCME:MANTYER: </a:t>
            </a:r>
            <a:r>
              <a:rPr lang="en-US" sz="800" strike="sngStrike" dirty="0" smtClean="0"/>
              <a:t>baby got back, I like big buts</a:t>
            </a:r>
            <a:r>
              <a:rPr lang="en-US" dirty="0" smtClean="0"/>
              <a:t>		PAUL REVERE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341559" y="3682594"/>
            <a:ext cx="3875869" cy="955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929528" y="3692676"/>
            <a:ext cx="1743972" cy="955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446299" y="3342573"/>
            <a:ext cx="803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Onsite</a:t>
            </a:r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487193" y="4608432"/>
            <a:ext cx="825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Offsite</a:t>
            </a:r>
          </a:p>
          <a:p>
            <a:endParaRPr lang="en-US" dirty="0"/>
          </a:p>
        </p:txBody>
      </p:sp>
      <p:cxnSp>
        <p:nvCxnSpPr>
          <p:cNvPr id="43" name="Straight Arrow Connector 42"/>
          <p:cNvCxnSpPr>
            <a:endCxn id="47" idx="2"/>
          </p:cNvCxnSpPr>
          <p:nvPr/>
        </p:nvCxnSpPr>
        <p:spPr>
          <a:xfrm flipH="1" flipV="1">
            <a:off x="293422" y="3290490"/>
            <a:ext cx="4356271" cy="1697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84" y="3067546"/>
            <a:ext cx="328393" cy="12970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281007" y="2944489"/>
            <a:ext cx="484624" cy="365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1" y="3062619"/>
            <a:ext cx="411381" cy="227871"/>
          </a:xfrm>
          <a:prstGeom prst="rect">
            <a:avLst/>
          </a:prstGeom>
        </p:spPr>
      </p:pic>
      <p:cxnSp>
        <p:nvCxnSpPr>
          <p:cNvPr id="50" name="Straight Connector 49"/>
          <p:cNvCxnSpPr>
            <a:endCxn id="45" idx="0"/>
          </p:cNvCxnSpPr>
          <p:nvPr/>
        </p:nvCxnSpPr>
        <p:spPr>
          <a:xfrm flipH="1" flipV="1">
            <a:off x="542981" y="3067546"/>
            <a:ext cx="200186" cy="242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99112" y="3342573"/>
            <a:ext cx="10566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031035" y="5081558"/>
            <a:ext cx="91307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45081" y="4696552"/>
            <a:ext cx="3242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ATOMCLOCI(JFK(Barack Obama))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300541" y="1843450"/>
            <a:ext cx="1076400" cy="290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18" y="1640407"/>
            <a:ext cx="1321756" cy="139950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808189" y="1494424"/>
            <a:ext cx="98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“Carter”</a:t>
            </a:r>
            <a:endParaRPr lang="en-US" b="1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3690" y="1924101"/>
            <a:ext cx="479025" cy="72090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1056" y="2763814"/>
            <a:ext cx="1214041" cy="263424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710084" y="1513204"/>
            <a:ext cx="2684690" cy="16840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7622518" y="1466654"/>
            <a:ext cx="2671409" cy="175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" name="TextBox 2047"/>
          <p:cNvSpPr txBox="1"/>
          <p:nvPr/>
        </p:nvSpPr>
        <p:spPr>
          <a:xfrm>
            <a:off x="7915162" y="2031782"/>
            <a:ext cx="268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trike="sngStrike" dirty="0" err="1" smtClean="0"/>
              <a:t>arun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biligiri</a:t>
            </a:r>
            <a:r>
              <a:rPr lang="en-US" dirty="0" smtClean="0"/>
              <a:t> ITSO IBM</a:t>
            </a:r>
            <a:endParaRPr lang="en-US" dirty="0"/>
          </a:p>
        </p:txBody>
      </p:sp>
      <p:pic>
        <p:nvPicPr>
          <p:cNvPr id="2049" name="Picture 20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9976" y="5120530"/>
            <a:ext cx="1969169" cy="1549886"/>
          </a:xfrm>
          <a:prstGeom prst="rect">
            <a:avLst/>
          </a:prstGeom>
        </p:spPr>
      </p:pic>
      <p:sp>
        <p:nvSpPr>
          <p:cNvPr id="2052" name="Rectangle 2051"/>
          <p:cNvSpPr/>
          <p:nvPr/>
        </p:nvSpPr>
        <p:spPr>
          <a:xfrm>
            <a:off x="4205114" y="5795953"/>
            <a:ext cx="1398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kkk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gradn</a:t>
            </a:r>
            <a:r>
              <a:rPr lang="en-US" sz="800" strike="sngStrike" dirty="0"/>
              <a:t> dragon </a:t>
            </a:r>
            <a:r>
              <a:rPr lang="en-US" dirty="0"/>
              <a:t>2004</a:t>
            </a:r>
          </a:p>
        </p:txBody>
      </p:sp>
      <p:pic>
        <p:nvPicPr>
          <p:cNvPr id="2053" name="Picture 20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53356" y="5271537"/>
            <a:ext cx="556888" cy="664941"/>
          </a:xfrm>
          <a:prstGeom prst="rect">
            <a:avLst/>
          </a:prstGeom>
        </p:spPr>
      </p:pic>
      <p:pic>
        <p:nvPicPr>
          <p:cNvPr id="2054" name="Picture 20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997" y="5347060"/>
            <a:ext cx="1241331" cy="1235814"/>
          </a:xfrm>
          <a:prstGeom prst="rect">
            <a:avLst/>
          </a:prstGeom>
        </p:spPr>
      </p:pic>
      <p:sp>
        <p:nvSpPr>
          <p:cNvPr id="2055" name="Rectangle 2054"/>
          <p:cNvSpPr/>
          <p:nvPr/>
        </p:nvSpPr>
        <p:spPr>
          <a:xfrm>
            <a:off x="7114436" y="5916114"/>
            <a:ext cx="45558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Tivoli went public in 1995. 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IBM acquired the company outright for $750m+ in 1996</a:t>
            </a:r>
            <a:endParaRPr lang="en-US" dirty="0"/>
          </a:p>
        </p:txBody>
      </p:sp>
      <p:sp>
        <p:nvSpPr>
          <p:cNvPr id="2056" name="Rectangle 2055"/>
          <p:cNvSpPr/>
          <p:nvPr/>
        </p:nvSpPr>
        <p:spPr>
          <a:xfrm>
            <a:off x="7142164" y="5399685"/>
            <a:ext cx="41383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u="sng" dirty="0">
                <a:solidFill>
                  <a:srgbClr val="3366CC"/>
                </a:solidFill>
                <a:latin typeface="Arial" panose="020B0604020202020204" pitchFamily="34" charset="0"/>
                <a:hlinkClick r:id="rId13"/>
              </a:rPr>
              <a:t>Virginia Marie Rometty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 (2012–2020)</a:t>
            </a:r>
            <a:r>
              <a:rPr lang="en-US" baseline="30000" dirty="0">
                <a:solidFill>
                  <a:srgbClr val="3366CC"/>
                </a:solidFill>
                <a:latin typeface="Arial" panose="020B0604020202020204" pitchFamily="34" charset="0"/>
                <a:hlinkClick r:id="rId14"/>
              </a:rPr>
              <a:t>[2]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5640815" y="5271537"/>
            <a:ext cx="1473621" cy="14202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204822" y="5254863"/>
            <a:ext cx="4218762" cy="14202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8" name="Straight Connector 2057"/>
          <p:cNvCxnSpPr/>
          <p:nvPr/>
        </p:nvCxnSpPr>
        <p:spPr>
          <a:xfrm flipV="1">
            <a:off x="5975917" y="5271537"/>
            <a:ext cx="5185866" cy="1156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" name="Rectangle 2058"/>
          <p:cNvSpPr/>
          <p:nvPr/>
        </p:nvSpPr>
        <p:spPr>
          <a:xfrm>
            <a:off x="5692436" y="5271537"/>
            <a:ext cx="5731148" cy="5244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Tivoli (IBM)</a:t>
            </a:r>
            <a:endParaRPr lang="en-US" dirty="0"/>
          </a:p>
        </p:txBody>
      </p:sp>
      <p:pic>
        <p:nvPicPr>
          <p:cNvPr id="2060" name="Picture 20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616133" y="5871476"/>
            <a:ext cx="988352" cy="740160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6553860" y="5732656"/>
            <a:ext cx="898249" cy="955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217298" y="5902339"/>
            <a:ext cx="2825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/>
              <a:t>al zollar   wsam oakland telegraph</a:t>
            </a:r>
            <a:endParaRPr lang="en-US" dirty="0"/>
          </a:p>
        </p:txBody>
      </p:sp>
      <p:sp>
        <p:nvSpPr>
          <p:cNvPr id="2061" name="TextBox 2060"/>
          <p:cNvSpPr txBox="1"/>
          <p:nvPr/>
        </p:nvSpPr>
        <p:spPr>
          <a:xfrm>
            <a:off x="6779230" y="4670815"/>
            <a:ext cx="279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PREA.187.v2:FBI:KIDNNPGN</a:t>
            </a:r>
          </a:p>
          <a:p>
            <a:r>
              <a:rPr lang="en-US" dirty="0" smtClean="0"/>
              <a:t>IBM CHAIR, AL ZOLLAR</a:t>
            </a:r>
            <a:endParaRPr lang="en-US" dirty="0"/>
          </a:p>
        </p:txBody>
      </p:sp>
      <p:pic>
        <p:nvPicPr>
          <p:cNvPr id="2062" name="Picture 20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695" y="4714000"/>
            <a:ext cx="950606" cy="534716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5692436" y="4689918"/>
            <a:ext cx="1086794" cy="5784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4" name="Straight Connector 2063"/>
          <p:cNvCxnSpPr/>
          <p:nvPr/>
        </p:nvCxnSpPr>
        <p:spPr>
          <a:xfrm flipV="1">
            <a:off x="5805310" y="4835236"/>
            <a:ext cx="973920" cy="511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6" name="Straight Connector 2065"/>
          <p:cNvCxnSpPr>
            <a:stCxn id="2061" idx="1"/>
          </p:cNvCxnSpPr>
          <p:nvPr/>
        </p:nvCxnSpPr>
        <p:spPr>
          <a:xfrm>
            <a:off x="6779230" y="4993981"/>
            <a:ext cx="2600297" cy="87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Connector 2067"/>
          <p:cNvCxnSpPr/>
          <p:nvPr/>
        </p:nvCxnSpPr>
        <p:spPr>
          <a:xfrm flipV="1">
            <a:off x="5326103" y="4621624"/>
            <a:ext cx="6215312" cy="100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5639506" y="4701718"/>
            <a:ext cx="5915207" cy="20137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921886" y="5179446"/>
            <a:ext cx="716133" cy="6920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0" name="Straight Connector 2069"/>
          <p:cNvCxnSpPr/>
          <p:nvPr/>
        </p:nvCxnSpPr>
        <p:spPr>
          <a:xfrm flipV="1">
            <a:off x="3820083" y="5179446"/>
            <a:ext cx="690161" cy="105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1" name="TextBox 2070"/>
          <p:cNvSpPr txBox="1"/>
          <p:nvPr/>
        </p:nvSpPr>
        <p:spPr>
          <a:xfrm>
            <a:off x="5634036" y="6676567"/>
            <a:ext cx="2433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9:53AM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 guy at court, young , back of head penis</a:t>
            </a:r>
            <a:endParaRPr lang="en-US" sz="800" strike="sngStrike" dirty="0"/>
          </a:p>
        </p:txBody>
      </p:sp>
      <p:sp>
        <p:nvSpPr>
          <p:cNvPr id="2073" name="Rectangle 2072"/>
          <p:cNvSpPr/>
          <p:nvPr/>
        </p:nvSpPr>
        <p:spPr>
          <a:xfrm>
            <a:off x="10510371" y="1309758"/>
            <a:ext cx="1681630" cy="6143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1648772" y="1295714"/>
            <a:ext cx="8746002" cy="19006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74" name="Picture 207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18" y="1228876"/>
            <a:ext cx="876300" cy="876300"/>
          </a:xfrm>
          <a:prstGeom prst="rect">
            <a:avLst/>
          </a:prstGeom>
        </p:spPr>
      </p:pic>
      <p:pic>
        <p:nvPicPr>
          <p:cNvPr id="2075" name="Picture 207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915" y="1228876"/>
            <a:ext cx="876300" cy="876300"/>
          </a:xfrm>
          <a:prstGeom prst="rect">
            <a:avLst/>
          </a:prstGeom>
        </p:spPr>
      </p:pic>
      <p:cxnSp>
        <p:nvCxnSpPr>
          <p:cNvPr id="2078" name="Straight Connector 2077"/>
          <p:cNvCxnSpPr/>
          <p:nvPr/>
        </p:nvCxnSpPr>
        <p:spPr>
          <a:xfrm flipV="1">
            <a:off x="2099721" y="3692676"/>
            <a:ext cx="3970640" cy="873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0" name="Straight Connector 2079"/>
          <p:cNvCxnSpPr/>
          <p:nvPr/>
        </p:nvCxnSpPr>
        <p:spPr>
          <a:xfrm flipV="1">
            <a:off x="6226998" y="4987693"/>
            <a:ext cx="4531383" cy="992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Straight Connector 2081"/>
          <p:cNvCxnSpPr/>
          <p:nvPr/>
        </p:nvCxnSpPr>
        <p:spPr>
          <a:xfrm flipV="1">
            <a:off x="6929528" y="5091148"/>
            <a:ext cx="2143490" cy="88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706" y="1933775"/>
            <a:ext cx="1093056" cy="109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1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9" y="1273782"/>
            <a:ext cx="7222051" cy="5162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784" y="3882887"/>
            <a:ext cx="881844" cy="103946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865704" y="3591339"/>
            <a:ext cx="2279374" cy="133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499784" y="3882887"/>
            <a:ext cx="931228" cy="10394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958470" y="2915478"/>
            <a:ext cx="1219200" cy="477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POLIZEI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105284" y="2915478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WIRTSCHAFTS</a:t>
            </a:r>
            <a:endParaRPr lang="en-US" sz="8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105284" y="3855074"/>
            <a:ext cx="2291586" cy="1167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29336" y="5483021"/>
            <a:ext cx="26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Monitoring-as-a-Service™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210261" y="1518239"/>
            <a:ext cx="116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Monopoly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0" y="1138726"/>
            <a:ext cx="12099234" cy="57192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952" y="2657571"/>
            <a:ext cx="1838095" cy="15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9" y="2779643"/>
            <a:ext cx="2064025" cy="2064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836" y="2741471"/>
            <a:ext cx="4012835" cy="22635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78957" y="3180522"/>
            <a:ext cx="21018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CAR</a:t>
            </a:r>
            <a:endParaRPr lang="en-US" sz="8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98783" y="23721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1998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999421" y="2372139"/>
            <a:ext cx="252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Malcom Bradley Johnson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99421" y="2372139"/>
            <a:ext cx="2529731" cy="3506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84" y="2107852"/>
            <a:ext cx="633619" cy="633619"/>
          </a:xfrm>
          <a:prstGeom prst="rect">
            <a:avLst/>
          </a:prstGeom>
        </p:spPr>
      </p:pic>
      <p:cxnSp>
        <p:nvCxnSpPr>
          <p:cNvPr id="15" name="Straight Connector 14"/>
          <p:cNvCxnSpPr>
            <a:endCxn id="12" idx="0"/>
          </p:cNvCxnSpPr>
          <p:nvPr/>
        </p:nvCxnSpPr>
        <p:spPr>
          <a:xfrm flipV="1">
            <a:off x="2213113" y="2372139"/>
            <a:ext cx="1051174" cy="350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3607" y="1276915"/>
            <a:ext cx="1461479" cy="190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0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27" y="3752171"/>
            <a:ext cx="306986" cy="574663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43212" y="5268234"/>
            <a:ext cx="4063011" cy="12211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720" y="3306262"/>
            <a:ext cx="895238" cy="8285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764" y="3597544"/>
            <a:ext cx="579576" cy="5372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399722" y="3114261"/>
            <a:ext cx="914400" cy="1417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835965" y="3034748"/>
            <a:ext cx="1417983" cy="110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382" y="3564006"/>
            <a:ext cx="925877" cy="51849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5115340" y="3306262"/>
            <a:ext cx="1061919" cy="1225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35764" y="3597544"/>
            <a:ext cx="1641495" cy="4849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810539" y="243840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116037" y="3321529"/>
            <a:ext cx="922922" cy="8133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835965" y="3114261"/>
            <a:ext cx="1202993" cy="1417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179" y="3306262"/>
            <a:ext cx="573998" cy="77623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590261" y="3306262"/>
            <a:ext cx="1245704" cy="828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16036" y="2807732"/>
            <a:ext cx="13324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HOMCE:NANA.VIRINA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910852" y="3280969"/>
            <a:ext cx="789072" cy="8015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490" y="3206701"/>
            <a:ext cx="348341" cy="48767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19356" y="3184026"/>
            <a:ext cx="388063" cy="5103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388" y="3760662"/>
            <a:ext cx="514971" cy="51497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1910852" y="3919252"/>
            <a:ext cx="1017878" cy="2155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275698" y="3473452"/>
            <a:ext cx="789073" cy="5220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05" y="2299239"/>
            <a:ext cx="1229064" cy="92061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82" y="2299239"/>
            <a:ext cx="1425635" cy="94869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120683" y="2107238"/>
            <a:ext cx="10230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HOMCEI:GHOST</a:t>
            </a:r>
            <a:endParaRPr lang="en-US" sz="10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12" y="3347597"/>
            <a:ext cx="1341316" cy="16749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69" y="3155130"/>
            <a:ext cx="1866900" cy="24479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13" y="3160010"/>
            <a:ext cx="3686595" cy="245773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6058011" y="3155130"/>
            <a:ext cx="6133989" cy="2462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560303" y="2815426"/>
            <a:ext cx="26548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Zu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nedier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trnal</a:t>
            </a:r>
            <a:r>
              <a:rPr lang="en-US" sz="900" strike="sngStrike" dirty="0" smtClean="0"/>
              <a:t>) to down </a:t>
            </a:r>
            <a:r>
              <a:rPr lang="en-US" sz="900" strike="sngStrike" dirty="0" err="1" smtClean="0"/>
              <a:t>under,monopoly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nomchey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560303" y="2299239"/>
            <a:ext cx="273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G.VIRGINA.MARY   </a:t>
            </a:r>
            <a:r>
              <a:rPr lang="en-US" strike="sngStrike" dirty="0" err="1" smtClean="0"/>
              <a:t>marlone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06" y="2458401"/>
            <a:ext cx="727258" cy="727258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7772741" y="2418606"/>
            <a:ext cx="1002393" cy="767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783345" y="2388761"/>
            <a:ext cx="967395" cy="955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251656" y="3128164"/>
            <a:ext cx="2068681" cy="26491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94450" y="3114261"/>
            <a:ext cx="3724634" cy="26491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5809385" y="3694379"/>
            <a:ext cx="2885279" cy="2276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8303497" y="2668571"/>
            <a:ext cx="4758258" cy="338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370618" y="2668571"/>
            <a:ext cx="1690255" cy="38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63936" y="3866188"/>
            <a:ext cx="642937" cy="173098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9240982" y="3752171"/>
            <a:ext cx="1787236" cy="2025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411290" y="3114261"/>
            <a:ext cx="3742671" cy="26491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240982" y="4082497"/>
            <a:ext cx="1787236" cy="1099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533070" y="3206701"/>
            <a:ext cx="1676439" cy="1815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316653" y="5876359"/>
            <a:ext cx="387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HOMCEI:GHOST </a:t>
            </a:r>
            <a:r>
              <a:rPr lang="en-US" strike="sngStrike" dirty="0" err="1" smtClean="0"/>
              <a:t>alg</a:t>
            </a:r>
            <a:r>
              <a:rPr lang="en-US" strike="sngStrike" dirty="0" smtClean="0"/>
              <a:t> at home(in </a:t>
            </a:r>
            <a:r>
              <a:rPr lang="en-US" strike="sngStrike" dirty="0" err="1" smtClean="0"/>
              <a:t>casatle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6325769" y="6192279"/>
            <a:ext cx="3218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!G.♥LACCE: down with the KING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1684528" y="2822030"/>
            <a:ext cx="682186" cy="30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786434" y="2269043"/>
            <a:ext cx="610980" cy="10119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602182" y="5022574"/>
            <a:ext cx="41563" cy="15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844613" y="2284037"/>
            <a:ext cx="1369171" cy="10119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2305388" y="2668571"/>
            <a:ext cx="623342" cy="377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658349" y="2563204"/>
            <a:ext cx="10364879" cy="34081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299791" y="2107238"/>
            <a:ext cx="3849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Queen: Victoria   </a:t>
            </a:r>
            <a:r>
              <a:rPr lang="en-US" b="1" dirty="0" smtClean="0"/>
              <a:t>v2:FBI:KIDNAPPING FBI:WMD</a:t>
            </a:r>
            <a:endParaRPr lang="en-US" b="1" dirty="0"/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9763936" y="3247934"/>
            <a:ext cx="642937" cy="67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0406873" y="3254648"/>
            <a:ext cx="274635" cy="27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179513" y="3422975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nonPoliceCtxLogical</a:t>
            </a:r>
            <a:endParaRPr 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412435" y="5388004"/>
            <a:ext cx="3726873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Swedish </a:t>
            </a:r>
            <a:r>
              <a:rPr lang="en-US" strike="sngStrike" dirty="0" err="1" smtClean="0">
                <a:solidFill>
                  <a:schemeClr val="bg1"/>
                </a:solidFill>
              </a:rPr>
              <a:t>Kindom</a:t>
            </a:r>
            <a:r>
              <a:rPr lang="en-US" strike="sngStrike" dirty="0" smtClean="0">
                <a:solidFill>
                  <a:schemeClr val="bg1"/>
                </a:solidFill>
              </a:rPr>
              <a:t> evaluates Queens Death and </a:t>
            </a:r>
            <a:r>
              <a:rPr lang="en-US" strike="sngStrike" dirty="0" err="1" smtClean="0">
                <a:solidFill>
                  <a:schemeClr val="bg1"/>
                </a:solidFill>
              </a:rPr>
              <a:t>Homcidie</a:t>
            </a:r>
            <a:r>
              <a:rPr lang="en-US" strike="sngStrike" dirty="0" smtClean="0">
                <a:solidFill>
                  <a:schemeClr val="bg1"/>
                </a:solidFill>
              </a:rPr>
              <a:t> in </a:t>
            </a:r>
            <a:r>
              <a:rPr lang="en-US" strike="sngStrike" dirty="0" err="1" smtClean="0">
                <a:solidFill>
                  <a:schemeClr val="bg1"/>
                </a:solidFill>
              </a:rPr>
              <a:t>comparision</a:t>
            </a:r>
            <a:r>
              <a:rPr lang="en-US" strike="sngStrike" dirty="0" smtClean="0">
                <a:solidFill>
                  <a:schemeClr val="bg1"/>
                </a:solidFill>
              </a:rPr>
              <a:t> to own as well as war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7647709" y="6311334"/>
            <a:ext cx="1274618" cy="65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553" y="2624368"/>
            <a:ext cx="1596932" cy="298938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131708" y="2520507"/>
            <a:ext cx="202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KOCHEMAN.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zetche</a:t>
            </a:r>
            <a:endParaRPr lang="en-US" sz="800" strike="sngStrike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2801831" y="2930842"/>
            <a:ext cx="2008708" cy="2337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992470" y="2889838"/>
            <a:ext cx="1317553" cy="25442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699924" y="3046258"/>
            <a:ext cx="1439384" cy="2717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952959" y="3240639"/>
            <a:ext cx="2074222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.Websphere(LAURA)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042182" y="2869961"/>
            <a:ext cx="1869166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CERTIFIED:PMP.v2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988208" y="3727198"/>
            <a:ext cx="1570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Workign</a:t>
            </a:r>
            <a:r>
              <a:rPr lang="en-US" strike="sngStrike" dirty="0" smtClean="0"/>
              <a:t> for Dr. Dre Emma Helen Meiers</a:t>
            </a:r>
            <a:endParaRPr lang="en-US" strike="sngStrike" dirty="0"/>
          </a:p>
        </p:txBody>
      </p:sp>
      <p:sp>
        <p:nvSpPr>
          <p:cNvPr id="94" name="Rectangle 93"/>
          <p:cNvSpPr/>
          <p:nvPr/>
        </p:nvSpPr>
        <p:spPr>
          <a:xfrm>
            <a:off x="3022719" y="3616981"/>
            <a:ext cx="1397158" cy="9832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55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358" y="2339722"/>
            <a:ext cx="268498" cy="17867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01" y="2076480"/>
            <a:ext cx="563709" cy="435493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1386057" y="1875869"/>
            <a:ext cx="1311965" cy="104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657064" y="1961717"/>
            <a:ext cx="801046" cy="6650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401" y="2707628"/>
            <a:ext cx="367386" cy="54508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32851" y="2705045"/>
            <a:ext cx="801046" cy="6650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13746" y="1778729"/>
            <a:ext cx="955964" cy="4183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0477" y="1951601"/>
            <a:ext cx="929233" cy="628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039" y="3582990"/>
            <a:ext cx="468658" cy="74511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006437" y="3498637"/>
            <a:ext cx="955964" cy="4183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27466" y="3699248"/>
            <a:ext cx="1076498" cy="628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894401" y="3582990"/>
            <a:ext cx="803621" cy="745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657064" y="3534221"/>
            <a:ext cx="853633" cy="793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676" y="4590826"/>
            <a:ext cx="390227" cy="69683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81972" y="4591216"/>
            <a:ext cx="853633" cy="793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528424"/>
            <a:ext cx="877599" cy="87759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048000" y="4528424"/>
            <a:ext cx="1454727" cy="759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360" y="4590826"/>
            <a:ext cx="1009160" cy="100916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4267200" y="4327813"/>
            <a:ext cx="2064327" cy="1078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095138" y="4570427"/>
            <a:ext cx="853633" cy="793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588305" y="4528424"/>
            <a:ext cx="853633" cy="793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048000" y="1221566"/>
            <a:ext cx="3823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HOMCIE:IS-A-BELL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89" y="1220383"/>
            <a:ext cx="960917" cy="117392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1386057" y="1723469"/>
            <a:ext cx="97529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430138" y="3403277"/>
            <a:ext cx="97529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455028" y="2626735"/>
            <a:ext cx="97529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632851" y="4528424"/>
            <a:ext cx="97529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632851" y="5599986"/>
            <a:ext cx="97529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18" y="5809571"/>
            <a:ext cx="728230" cy="47413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1641378" y="5455634"/>
            <a:ext cx="1164056" cy="9468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4" y="2506789"/>
            <a:ext cx="876300" cy="8763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4121" y="3365576"/>
            <a:ext cx="12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AVAILBLITY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657064" y="5677213"/>
            <a:ext cx="853633" cy="793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808526" y="5882611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HOMNE:UR-UR-OPI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1625923" y="6528973"/>
            <a:ext cx="97529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430138" y="3534221"/>
            <a:ext cx="1003759" cy="994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430138" y="2741497"/>
            <a:ext cx="1276261" cy="624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455028" y="4528424"/>
            <a:ext cx="1350406" cy="566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2713746" y="4605650"/>
            <a:ext cx="3095639" cy="905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64727" y="1343891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Englsh</a:t>
            </a:r>
            <a:r>
              <a:rPr lang="en-US" sz="800" strike="sngStrike" dirty="0" smtClean="0"/>
              <a:t> Rock( German </a:t>
            </a:r>
            <a:r>
              <a:rPr lang="en-US" sz="800" strike="sngStrike" dirty="0" err="1" smtClean="0"/>
              <a:t>Prileged</a:t>
            </a:r>
            <a:r>
              <a:rPr lang="en-US" strike="sngStrike" dirty="0" smtClean="0"/>
              <a:t>))</a:t>
            </a:r>
            <a:endParaRPr lang="en-US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7374123" y="2330448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Daniel </a:t>
            </a:r>
            <a:r>
              <a:rPr lang="en-US" dirty="0" err="1"/>
              <a:t>Brühl</a:t>
            </a:r>
            <a:r>
              <a:rPr lang="en-US" dirty="0"/>
              <a:t> </a:t>
            </a:r>
            <a:r>
              <a:rPr lang="en-US" dirty="0" err="1"/>
              <a:t>schule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62" y="2123514"/>
            <a:ext cx="541775" cy="76655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6502422" y="2076480"/>
            <a:ext cx="3472851" cy="81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025" y="2202835"/>
            <a:ext cx="940688" cy="40315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840" y="3027182"/>
            <a:ext cx="438797" cy="58506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306637" y="29227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331527" y="3016561"/>
            <a:ext cx="1219200" cy="507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639" y="2961175"/>
            <a:ext cx="446317" cy="57772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8130682" y="2928551"/>
            <a:ext cx="116065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strike="sngStrike" dirty="0" err="1"/>
              <a:t>krishna</a:t>
            </a:r>
            <a:r>
              <a:rPr lang="en-US" sz="1100" strike="sngStrike" dirty="0"/>
              <a:t> music </a:t>
            </a:r>
            <a:r>
              <a:rPr lang="en-US" sz="1100" strike="sngStrike" dirty="0" err="1"/>
              <a:t>harna</a:t>
            </a:r>
            <a:r>
              <a:rPr lang="en-US" sz="1100" strike="sngStrike" dirty="0"/>
              <a:t> rock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6871854" y="2882194"/>
            <a:ext cx="667481" cy="89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7357084" y="2894084"/>
            <a:ext cx="667481" cy="89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091054" y="2799028"/>
            <a:ext cx="667481" cy="89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871854" y="2980806"/>
            <a:ext cx="542457" cy="793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7493500" y="2937848"/>
            <a:ext cx="542457" cy="793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8209178" y="2894958"/>
            <a:ext cx="773682" cy="793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6871854" y="2937848"/>
            <a:ext cx="2638098" cy="836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684" y="2284254"/>
            <a:ext cx="345602" cy="222173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9822606" y="1930803"/>
            <a:ext cx="672096" cy="51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7493500" y="2079382"/>
            <a:ext cx="1693856" cy="554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859348" y="2093500"/>
            <a:ext cx="542406" cy="7768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>
            <a:endCxn id="76" idx="1"/>
          </p:cNvCxnSpPr>
          <p:nvPr/>
        </p:nvCxnSpPr>
        <p:spPr>
          <a:xfrm flipH="1" flipV="1">
            <a:off x="10339684" y="2395341"/>
            <a:ext cx="758450" cy="38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267908" y="2092006"/>
            <a:ext cx="1484377" cy="554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6755347" y="1688601"/>
            <a:ext cx="3817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All the things that Isabell </a:t>
            </a:r>
            <a:r>
              <a:rPr lang="en-US" sz="1000" strike="sngStrike" dirty="0" err="1" smtClean="0"/>
              <a:t>ramph</a:t>
            </a:r>
            <a:r>
              <a:rPr lang="en-US" sz="1000" strike="sngStrike" dirty="0" smtClean="0"/>
              <a:t> had in Gymnasium with or with </a:t>
            </a:r>
            <a:r>
              <a:rPr lang="en-US" sz="1000" strike="sngStrike" dirty="0" err="1" smtClean="0"/>
              <a:t>Spino</a:t>
            </a:r>
            <a:endParaRPr lang="en-US" sz="1000" strike="sngStrike" dirty="0" smtClean="0"/>
          </a:p>
          <a:p>
            <a:r>
              <a:rPr lang="en-US" sz="1000" strike="sngStrike" dirty="0" smtClean="0"/>
              <a:t>Final days before </a:t>
            </a:r>
            <a:r>
              <a:rPr lang="en-US" sz="1000" strike="sngStrike" dirty="0" err="1" smtClean="0"/>
              <a:t>compleging</a:t>
            </a:r>
            <a:r>
              <a:rPr lang="en-US" sz="1000" strike="sngStrike" dirty="0" smtClean="0"/>
              <a:t> Abitur</a:t>
            </a:r>
            <a:endParaRPr lang="en-US" sz="1000" strike="sngStrike" dirty="0"/>
          </a:p>
        </p:txBody>
      </p:sp>
      <p:sp>
        <p:nvSpPr>
          <p:cNvPr id="86" name="Rectangle 85"/>
          <p:cNvSpPr/>
          <p:nvPr/>
        </p:nvSpPr>
        <p:spPr>
          <a:xfrm>
            <a:off x="6810524" y="1718108"/>
            <a:ext cx="3896021" cy="3293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8022900" y="2620261"/>
            <a:ext cx="27590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Legal: ARD: https</a:t>
            </a:r>
            <a:r>
              <a:rPr lang="en-US" sz="800" strike="sngStrike" dirty="0"/>
              <a:t>://www.ard-channels-international.com/en/</a:t>
            </a:r>
          </a:p>
        </p:txBody>
      </p:sp>
      <p:sp>
        <p:nvSpPr>
          <p:cNvPr id="88" name="Rectangle 87"/>
          <p:cNvSpPr/>
          <p:nvPr/>
        </p:nvSpPr>
        <p:spPr>
          <a:xfrm>
            <a:off x="8115146" y="2718384"/>
            <a:ext cx="19479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jenny.sommerfeld@wdr-mediagroup.com</a:t>
            </a:r>
          </a:p>
        </p:txBody>
      </p:sp>
    </p:spTree>
    <p:extLst>
      <p:ext uri="{BB962C8B-B14F-4D97-AF65-F5344CB8AC3E}">
        <p14:creationId xmlns:p14="http://schemas.microsoft.com/office/powerpoint/2010/main" val="174825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034" y="2832188"/>
            <a:ext cx="1865376" cy="1246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884" y="2852062"/>
            <a:ext cx="1645920" cy="1097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809" y="6361042"/>
            <a:ext cx="398422" cy="23108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524000" y="6361042"/>
            <a:ext cx="1470991" cy="331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886792" y="6361041"/>
            <a:ext cx="470440" cy="2310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943034" y="5353956"/>
            <a:ext cx="869660" cy="5168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 smtClean="0">
                <a:solidFill>
                  <a:schemeClr val="accent6"/>
                </a:solidFill>
              </a:rPr>
              <a:t>0:01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352463" y="5420217"/>
            <a:ext cx="455557" cy="450574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03583" y="5236550"/>
            <a:ext cx="10933044" cy="72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29478" y="6007042"/>
            <a:ext cx="10933044" cy="72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-1" y="0"/>
            <a:ext cx="12099235" cy="95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954158"/>
            <a:ext cx="12099235" cy="2120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5809385" y="52916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813" y="6341788"/>
            <a:ext cx="394422" cy="29638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522812" y="6297457"/>
            <a:ext cx="470440" cy="2310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131658" y="6321630"/>
            <a:ext cx="441610" cy="35008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18</a:t>
            </a:r>
            <a:endParaRPr lang="en-US" sz="8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808020" y="6297457"/>
            <a:ext cx="549211" cy="394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053224" y="6412999"/>
            <a:ext cx="667987" cy="258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61678" y="6001700"/>
            <a:ext cx="332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eva</a:t>
            </a:r>
            <a:endParaRPr lang="en-US" sz="800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-1" y="6314157"/>
            <a:ext cx="1053225" cy="2779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DANILE(A)</a:t>
            </a:r>
            <a:endParaRPr lang="en-US" sz="1100" dirty="0"/>
          </a:p>
        </p:txBody>
      </p:sp>
      <p:sp>
        <p:nvSpPr>
          <p:cNvPr id="28" name="Rectangle 27"/>
          <p:cNvSpPr/>
          <p:nvPr/>
        </p:nvSpPr>
        <p:spPr>
          <a:xfrm>
            <a:off x="0" y="6144464"/>
            <a:ext cx="3616036" cy="6173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51026" y="6426714"/>
            <a:ext cx="331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KOCHEMAN.Homce:ur_ur_opI:</a:t>
            </a:r>
            <a:r>
              <a:rPr lang="en-US" sz="800" strike="sngStrike" dirty="0" err="1" smtClean="0"/>
              <a:t>stalin</a:t>
            </a:r>
            <a:endParaRPr lang="en-US" sz="8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691" y="1652592"/>
            <a:ext cx="2104492" cy="338369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08410" y="1573278"/>
            <a:ext cx="2595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CPVA.nonPoliceCfgLogical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z="1000" strike="sngStrike" dirty="0" err="1" smtClean="0"/>
              <a:t>holmes</a:t>
            </a:r>
            <a:r>
              <a:rPr lang="en-US" sz="1000" strike="sngStrike" dirty="0" smtClean="0"/>
              <a:t>, </a:t>
            </a:r>
            <a:r>
              <a:rPr lang="en-US" b="1" dirty="0" smtClean="0"/>
              <a:t>carter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grant</a:t>
            </a:r>
            <a:r>
              <a:rPr lang="en-US" sz="800" dirty="0" smtClean="0"/>
              <a:t>, </a:t>
            </a:r>
            <a:r>
              <a:rPr lang="en-US" sz="800" dirty="0" err="1" smtClean="0"/>
              <a:t>michelle</a:t>
            </a:r>
            <a:endParaRPr lang="en-US" sz="800" dirty="0"/>
          </a:p>
        </p:txBody>
      </p:sp>
      <p:sp>
        <p:nvSpPr>
          <p:cNvPr id="32" name="Rectangle 31"/>
          <p:cNvSpPr/>
          <p:nvPr/>
        </p:nvSpPr>
        <p:spPr>
          <a:xfrm>
            <a:off x="3906982" y="1600624"/>
            <a:ext cx="2429078" cy="824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541818" y="1925782"/>
            <a:ext cx="110837" cy="249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922401" y="1748224"/>
            <a:ext cx="869660" cy="5168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$</a:t>
            </a:r>
            <a:r>
              <a:rPr lang="en-US" dirty="0" smtClean="0">
                <a:solidFill>
                  <a:schemeClr val="accent6"/>
                </a:solidFill>
              </a:rPr>
              <a:t>0:01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flipV="1">
            <a:off x="1345489" y="1780901"/>
            <a:ext cx="455557" cy="436577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053224" y="2550071"/>
            <a:ext cx="6556467" cy="7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72691" y="165259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3048670" y="522558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APL</a:t>
            </a:r>
            <a:endParaRPr lang="en-US" b="1" dirty="0"/>
          </a:p>
        </p:txBody>
      </p:sp>
      <p:cxnSp>
        <p:nvCxnSpPr>
          <p:cNvPr id="42" name="Straight Connector 41"/>
          <p:cNvCxnSpPr>
            <a:stCxn id="40" idx="2"/>
          </p:cNvCxnSpPr>
          <p:nvPr/>
        </p:nvCxnSpPr>
        <p:spPr>
          <a:xfrm flipV="1">
            <a:off x="3321341" y="4750801"/>
            <a:ext cx="199958" cy="844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44" y="2023910"/>
            <a:ext cx="500637" cy="52264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108" y="5520428"/>
            <a:ext cx="394655" cy="41200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16582" y="6217144"/>
            <a:ext cx="66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Nigel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96" y="6215349"/>
            <a:ext cx="409638" cy="610004"/>
          </a:xfrm>
          <a:prstGeom prst="rect">
            <a:avLst/>
          </a:prstGeom>
        </p:spPr>
      </p:pic>
      <p:cxnSp>
        <p:nvCxnSpPr>
          <p:cNvPr id="48" name="Straight Connector 47"/>
          <p:cNvCxnSpPr>
            <a:stCxn id="45" idx="1"/>
          </p:cNvCxnSpPr>
          <p:nvPr/>
        </p:nvCxnSpPr>
        <p:spPr>
          <a:xfrm>
            <a:off x="4516582" y="6401810"/>
            <a:ext cx="1565563" cy="2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512529" y="5969773"/>
            <a:ext cx="1140125" cy="824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934" y="6183446"/>
            <a:ext cx="640696" cy="50848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717638" y="5978488"/>
            <a:ext cx="1140125" cy="824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970105" y="6109422"/>
            <a:ext cx="590525" cy="68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9" idx="1"/>
          </p:cNvCxnSpPr>
          <p:nvPr/>
        </p:nvCxnSpPr>
        <p:spPr>
          <a:xfrm flipV="1">
            <a:off x="4512529" y="6215349"/>
            <a:ext cx="1252829" cy="166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110230" y="6263310"/>
            <a:ext cx="2598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WebSphere </a:t>
            </a:r>
            <a:r>
              <a:rPr lang="en-US" strike="sngStrike" dirty="0" err="1" smtClean="0"/>
              <a:t>Schedler</a:t>
            </a:r>
            <a:r>
              <a:rPr lang="en-US" strike="sngStrike" dirty="0" smtClean="0"/>
              <a:t> Jobs</a:t>
            </a:r>
          </a:p>
          <a:p>
            <a:r>
              <a:rPr lang="en-US" dirty="0" smtClean="0"/>
              <a:t>V2:FIB:KDINAPPING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159720" y="6030683"/>
            <a:ext cx="130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KOCHEMAN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566938" y="5378753"/>
            <a:ext cx="108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tV30i3mZ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127157" y="6330653"/>
            <a:ext cx="17267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women staring problem unconscious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42445" y="616737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twins</a:t>
            </a:r>
            <a:endParaRPr lang="en-US" strike="sngStrike" dirty="0"/>
          </a:p>
        </p:txBody>
      </p:sp>
      <p:sp>
        <p:nvSpPr>
          <p:cNvPr id="61" name="Rectangle 60"/>
          <p:cNvSpPr/>
          <p:nvPr/>
        </p:nvSpPr>
        <p:spPr>
          <a:xfrm flipV="1">
            <a:off x="3205616" y="6201751"/>
            <a:ext cx="1590526" cy="4096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09" y="6068009"/>
            <a:ext cx="381390" cy="38139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34" y="6074970"/>
            <a:ext cx="381390" cy="38139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27652" y="4078820"/>
            <a:ext cx="5604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AVAILABILITY </a:t>
            </a:r>
            <a:r>
              <a:rPr lang="en-US" strike="sngStrike" dirty="0" smtClean="0"/>
              <a:t>and cost </a:t>
            </a:r>
          </a:p>
          <a:p>
            <a:r>
              <a:rPr lang="en-US" dirty="0"/>
              <a:t> </a:t>
            </a:r>
            <a:r>
              <a:rPr lang="en-US" dirty="0" smtClean="0"/>
              <a:t>  NATO.WW2.</a:t>
            </a:r>
            <a:r>
              <a:rPr lang="en-US" b="1" dirty="0" smtClean="0"/>
              <a:t>(VERFASSUNGSGERICHT).</a:t>
            </a:r>
            <a:r>
              <a:rPr lang="en-US" dirty="0" smtClean="0"/>
              <a:t>CIVIL </a:t>
            </a:r>
            <a:r>
              <a:rPr lang="en-US" dirty="0" err="1" smtClean="0"/>
              <a:t>CODE.Stgb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916896" y="2629607"/>
            <a:ext cx="84670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POLICE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 flipH="1">
            <a:off x="916896" y="2943530"/>
            <a:ext cx="114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England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1053224" y="4078820"/>
            <a:ext cx="6275228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65" y="4901288"/>
            <a:ext cx="219317" cy="33259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85" y="4883204"/>
            <a:ext cx="571261" cy="31419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6560630" y="4883204"/>
            <a:ext cx="1589457" cy="342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758608" y="4869126"/>
            <a:ext cx="1089273" cy="4516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193" y="4974063"/>
            <a:ext cx="243218" cy="324709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336060" y="4889165"/>
            <a:ext cx="1596160" cy="4516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6096000" y="4984108"/>
            <a:ext cx="2160104" cy="2651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90681" y="472979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https://www.scotland.police.uk/what-s-happening/news/2021/june/murder-culpable-homicide-and-serious-assaults-fall-in-edinburgh/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29235" y="1998308"/>
            <a:ext cx="869150" cy="80204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0565266" y="3042272"/>
            <a:ext cx="764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</a:p>
          <a:p>
            <a:r>
              <a:rPr lang="en-US" dirty="0" smtClean="0"/>
              <a:t>APPLE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10565266" y="2998939"/>
            <a:ext cx="764953" cy="978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842664" y="1571720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Does not even work at </a:t>
            </a:r>
            <a:r>
              <a:rPr lang="en-US" sz="800" strike="sngStrike" dirty="0" err="1" smtClean="0"/>
              <a:t>goole</a:t>
            </a:r>
            <a:r>
              <a:rPr lang="en-US" sz="800" strike="sngStrike" dirty="0" smtClean="0"/>
              <a:t> </a:t>
            </a:r>
            <a:r>
              <a:rPr lang="en-US" dirty="0" err="1" smtClean="0"/>
              <a:t>jason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10947742" y="1571721"/>
            <a:ext cx="793199" cy="381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 flipV="1">
            <a:off x="9831577" y="1641658"/>
            <a:ext cx="1909364" cy="3685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 flipV="1">
            <a:off x="10661108" y="3083331"/>
            <a:ext cx="1232233" cy="7576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 flipV="1">
            <a:off x="9831577" y="1611334"/>
            <a:ext cx="2061764" cy="22296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7426036" y="1166192"/>
            <a:ext cx="329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g!.♥LACE.MILTIARY </a:t>
            </a:r>
            <a:r>
              <a:rPr lang="en-US" sz="900" strike="sngStrike" dirty="0" smtClean="0"/>
              <a:t>no shit </a:t>
            </a:r>
            <a:r>
              <a:rPr lang="en-US" sz="900" strike="sngStrike" dirty="0" err="1" smtClean="0"/>
              <a:t>sherlock</a:t>
            </a:r>
            <a:endParaRPr lang="en-US" sz="900" strike="sngStrike" dirty="0"/>
          </a:p>
        </p:txBody>
      </p:sp>
      <p:sp>
        <p:nvSpPr>
          <p:cNvPr id="91" name="TextBox 90"/>
          <p:cNvSpPr txBox="1"/>
          <p:nvPr/>
        </p:nvSpPr>
        <p:spPr>
          <a:xfrm>
            <a:off x="8009954" y="1399455"/>
            <a:ext cx="503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M(y)gel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8230341" y="139573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nygen</a:t>
            </a:r>
            <a:endParaRPr lang="en-US" sz="800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42" y="2962713"/>
            <a:ext cx="1431955" cy="892450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192675" y="2644535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200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1922</Words>
  <Application>Microsoft Office PowerPoint</Application>
  <PresentationFormat>Widescreen</PresentationFormat>
  <Paragraphs>575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Google Sans</vt:lpstr>
      <vt:lpstr>Roboto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63</cp:revision>
  <dcterms:created xsi:type="dcterms:W3CDTF">2023-10-16T13:04:30Z</dcterms:created>
  <dcterms:modified xsi:type="dcterms:W3CDTF">2023-10-17T20:53:32Z</dcterms:modified>
</cp:coreProperties>
</file>